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59" r:id="rId5"/>
  </p:sldMasterIdLst>
  <p:sldIdLst>
    <p:sldId id="259" r:id="rId6"/>
    <p:sldId id="261" r:id="rId7"/>
    <p:sldId id="260" r:id="rId8"/>
    <p:sldId id="269" r:id="rId9"/>
    <p:sldId id="270" r:id="rId10"/>
    <p:sldId id="276" r:id="rId11"/>
    <p:sldId id="272" r:id="rId12"/>
    <p:sldId id="278" r:id="rId13"/>
    <p:sldId id="271" r:id="rId14"/>
    <p:sldId id="293" r:id="rId15"/>
    <p:sldId id="294" r:id="rId16"/>
    <p:sldId id="284" r:id="rId17"/>
    <p:sldId id="290" r:id="rId18"/>
    <p:sldId id="285" r:id="rId19"/>
    <p:sldId id="286" r:id="rId20"/>
    <p:sldId id="287" r:id="rId21"/>
    <p:sldId id="295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D0C0B2-BFFB-4832-AB8C-4FF92C38DD1E}">
          <p14:sldIdLst>
            <p14:sldId id="259"/>
            <p14:sldId id="261"/>
            <p14:sldId id="260"/>
            <p14:sldId id="269"/>
            <p14:sldId id="270"/>
            <p14:sldId id="276"/>
            <p14:sldId id="272"/>
            <p14:sldId id="278"/>
            <p14:sldId id="271"/>
            <p14:sldId id="293"/>
            <p14:sldId id="294"/>
            <p14:sldId id="284"/>
            <p14:sldId id="290"/>
            <p14:sldId id="285"/>
            <p14:sldId id="286"/>
            <p14:sldId id="287"/>
            <p14:sldId id="295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935" userDrawn="1">
          <p15:clr>
            <a:srgbClr val="A4A3A4"/>
          </p15:clr>
        </p15:guide>
        <p15:guide id="3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BCC5"/>
    <a:srgbClr val="EF6A54"/>
    <a:srgbClr val="F3C000"/>
    <a:srgbClr val="A9BE38"/>
    <a:srgbClr val="F1BF00"/>
    <a:srgbClr val="333F50"/>
    <a:srgbClr val="AFD7A6"/>
    <a:srgbClr val="A7CD9E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20" y="66"/>
      </p:cViewPr>
      <p:guideLst>
        <p:guide pos="461"/>
        <p:guide orient="horz" pos="935"/>
        <p:guide pos="72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" qsCatId="simple" csTypeId="urn:microsoft.com/office/officeart/2005/8/colors/colorful5" csCatId="colorful" phldr="1"/>
      <dgm:spPr/>
    </dgm:pt>
    <dgm:pt modelId="{7A236058-1BB6-40B9-9348-7BFCF74797F7}">
      <dgm:prSet phldrT="[Text]" custT="1"/>
      <dgm:spPr>
        <a:xfrm>
          <a:off x="183896" y="1149697"/>
          <a:ext cx="1417111" cy="4548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2000">
              <a:solidFill>
                <a:sysClr val="window" lastClr="FFFFFF"/>
              </a:solidFill>
              <a:latin typeface="+mn-lt"/>
              <a:ea typeface="+mn-ea"/>
              <a:cs typeface="+mn-ea"/>
              <a:sym typeface="+mn-lt"/>
            </a:rPr>
            <a:t> </a:t>
          </a: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xfrm>
          <a:off x="183896" y="91853"/>
          <a:ext cx="1417111" cy="1057843"/>
        </a:xfrm>
        <a:prstGeom prst="round2SameRect">
          <a:avLst>
            <a:gd name="adj1" fmla="val 8000"/>
            <a:gd name="adj2" fmla="val 0"/>
          </a:avLst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0F6C998-5693-4BDD-9069-AF61DC425B3A}" type="pres">
      <dgm:prSet presAssocID="{7A236058-1BB6-40B9-9348-7BFCF74797F7}" presName="parentRect" presStyleLbl="alignNode1" presStyleIdx="0" presStyleCnt="1"/>
      <dgm:spPr/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X="-16923" custLinFactNeighborX="-100000" custLinFactNeighborY="-18544"/>
      <dgm:spPr>
        <a:xfrm>
          <a:off x="0" y="5355"/>
          <a:ext cx="2932539" cy="293453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</dgm:pt>
  </dgm:ptLst>
  <dgm:cxnLst>
    <dgm:cxn modelId="{E739B11B-266D-4307-94A9-D1EA54F4A395}" type="presOf" srcId="{7A236058-1BB6-40B9-9348-7BFCF74797F7}" destId="{8341A2DB-1040-453E-BC64-20AB0EC705B0}" srcOrd="0" destOrd="0" presId="urn:microsoft.com/office/officeart/2005/8/layout/bList2#1"/>
    <dgm:cxn modelId="{9FBC7BA6-8EE6-4D6F-8F26-10E9224D9D7E}" type="presOf" srcId="{BE287C42-CD8A-42CE-8E3E-73C352BD5920}" destId="{8120550C-BC87-497C-9931-B1A996EE60C0}" srcOrd="0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45459CE0-95DE-405B-B4EE-853F2EB96160}" type="presOf" srcId="{7A236058-1BB6-40B9-9348-7BFCF74797F7}" destId="{E0F6C998-5693-4BDD-9069-AF61DC425B3A}" srcOrd="1" destOrd="0" presId="urn:microsoft.com/office/officeart/2005/8/layout/bList2#1"/>
    <dgm:cxn modelId="{156868EB-9F73-4E5F-AA52-BDE83DC1374C}" type="presParOf" srcId="{8120550C-BC87-497C-9931-B1A996EE60C0}" destId="{DBB6DB41-98F6-46AA-B628-CAF983E62B48}" srcOrd="0" destOrd="0" presId="urn:microsoft.com/office/officeart/2005/8/layout/bList2#1"/>
    <dgm:cxn modelId="{886457ED-19F0-4FB5-A14E-3ADA0098AF5D}" type="presParOf" srcId="{DBB6DB41-98F6-46AA-B628-CAF983E62B48}" destId="{A523E08F-BB9E-46F9-A45A-A55A85EE4841}" srcOrd="0" destOrd="0" presId="urn:microsoft.com/office/officeart/2005/8/layout/bList2#1"/>
    <dgm:cxn modelId="{A0F8827A-C480-4D96-9EF3-F5D2F46BB254}" type="presParOf" srcId="{DBB6DB41-98F6-46AA-B628-CAF983E62B48}" destId="{8341A2DB-1040-453E-BC64-20AB0EC705B0}" srcOrd="1" destOrd="0" presId="urn:microsoft.com/office/officeart/2005/8/layout/bList2#1"/>
    <dgm:cxn modelId="{0019EC9B-5882-434F-B243-9461A1A663B5}" type="presParOf" srcId="{DBB6DB41-98F6-46AA-B628-CAF983E62B48}" destId="{E0F6C998-5693-4BDD-9069-AF61DC425B3A}" srcOrd="2" destOrd="0" presId="urn:microsoft.com/office/officeart/2005/8/layout/bList2#1"/>
    <dgm:cxn modelId="{1405712E-5981-4A51-BC58-7F6A7F9E5B55}" type="presParOf" srcId="{DBB6DB41-98F6-46AA-B628-CAF983E62B48}" destId="{B6A09970-208A-49BF-904E-B64EBDB1A8AC}" srcOrd="3" destOrd="0" presId="urn:microsoft.com/office/officeart/2005/8/layout/bList2#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3E08F-BB9E-46F9-A45A-A55A85EE4841}">
      <dsp:nvSpPr>
        <dsp:cNvPr id="0" name=""/>
        <dsp:cNvSpPr/>
      </dsp:nvSpPr>
      <dsp:spPr>
        <a:xfrm>
          <a:off x="183896" y="91853"/>
          <a:ext cx="1417111" cy="1057843"/>
        </a:xfrm>
        <a:prstGeom prst="round2SameRect">
          <a:avLst>
            <a:gd name="adj1" fmla="val 8000"/>
            <a:gd name="adj2" fmla="val 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6C998-5693-4BDD-9069-AF61DC425B3A}">
      <dsp:nvSpPr>
        <dsp:cNvPr id="0" name=""/>
        <dsp:cNvSpPr/>
      </dsp:nvSpPr>
      <dsp:spPr>
        <a:xfrm>
          <a:off x="183896" y="1149697"/>
          <a:ext cx="1417111" cy="4548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ysClr val="window" lastClr="FFFFFF"/>
              </a:solidFill>
              <a:latin typeface="+mn-lt"/>
              <a:ea typeface="+mn-ea"/>
              <a:cs typeface="+mn-ea"/>
              <a:sym typeface="+mn-lt"/>
            </a:rPr>
            <a:t> </a:t>
          </a:r>
        </a:p>
      </dsp:txBody>
      <dsp:txXfrm>
        <a:off x="183896" y="1149697"/>
        <a:ext cx="997965" cy="454872"/>
      </dsp:txXfrm>
    </dsp:sp>
    <dsp:sp modelId="{B6A09970-208A-49BF-904E-B64EBDB1A8AC}">
      <dsp:nvSpPr>
        <dsp:cNvPr id="0" name=""/>
        <dsp:cNvSpPr/>
      </dsp:nvSpPr>
      <dsp:spPr>
        <a:xfrm>
          <a:off x="0" y="0"/>
          <a:ext cx="2932539" cy="293453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02435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2021/5/3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39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2021/5/3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081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64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42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09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44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5858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014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1885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2732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38562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514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67D22FD-8659-4242-87A2-5893F691B5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34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组合 682">
            <a:extLst>
              <a:ext uri="{FF2B5EF4-FFF2-40B4-BE49-F238E27FC236}">
                <a16:creationId xmlns:a16="http://schemas.microsoft.com/office/drawing/2014/main" id="{32748409-C95E-46F1-B426-063186133896}"/>
              </a:ext>
            </a:extLst>
          </p:cNvPr>
          <p:cNvGrpSpPr/>
          <p:nvPr/>
        </p:nvGrpSpPr>
        <p:grpSpPr>
          <a:xfrm>
            <a:off x="10769116" y="2820850"/>
            <a:ext cx="1711589" cy="2466561"/>
            <a:chOff x="10803168" y="2263979"/>
            <a:chExt cx="1711589" cy="2466561"/>
          </a:xfrm>
        </p:grpSpPr>
        <p:sp>
          <p:nvSpPr>
            <p:cNvPr id="475" name="Freeform 6">
              <a:extLst>
                <a:ext uri="{FF2B5EF4-FFF2-40B4-BE49-F238E27FC236}">
                  <a16:creationId xmlns:a16="http://schemas.microsoft.com/office/drawing/2014/main" id="{C90073B9-EA59-43EE-A152-FAA7FCCF2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09848" y="2296243"/>
              <a:ext cx="392004" cy="648500"/>
            </a:xfrm>
            <a:custGeom>
              <a:avLst/>
              <a:gdLst>
                <a:gd name="T0" fmla="*/ 23 w 1107"/>
                <a:gd name="T1" fmla="*/ 355 h 1834"/>
                <a:gd name="T2" fmla="*/ 178 w 1107"/>
                <a:gd name="T3" fmla="*/ 1009 h 1834"/>
                <a:gd name="T4" fmla="*/ 340 w 1107"/>
                <a:gd name="T5" fmla="*/ 1689 h 1834"/>
                <a:gd name="T6" fmla="*/ 500 w 1107"/>
                <a:gd name="T7" fmla="*/ 1788 h 1834"/>
                <a:gd name="T8" fmla="*/ 656 w 1107"/>
                <a:gd name="T9" fmla="*/ 1751 h 1834"/>
                <a:gd name="T10" fmla="*/ 762 w 1107"/>
                <a:gd name="T11" fmla="*/ 1825 h 1834"/>
                <a:gd name="T12" fmla="*/ 1107 w 1107"/>
                <a:gd name="T13" fmla="*/ 1723 h 1834"/>
                <a:gd name="T14" fmla="*/ 671 w 1107"/>
                <a:gd name="T15" fmla="*/ 913 h 1834"/>
                <a:gd name="T16" fmla="*/ 803 w 1107"/>
                <a:gd name="T17" fmla="*/ 808 h 1834"/>
                <a:gd name="T18" fmla="*/ 801 w 1107"/>
                <a:gd name="T19" fmla="*/ 804 h 1834"/>
                <a:gd name="T20" fmla="*/ 750 w 1107"/>
                <a:gd name="T21" fmla="*/ 744 h 1834"/>
                <a:gd name="T22" fmla="*/ 801 w 1107"/>
                <a:gd name="T23" fmla="*/ 803 h 1834"/>
                <a:gd name="T24" fmla="*/ 577 w 1107"/>
                <a:gd name="T25" fmla="*/ 305 h 1834"/>
                <a:gd name="T26" fmla="*/ 522 w 1107"/>
                <a:gd name="T27" fmla="*/ 25 h 1834"/>
                <a:gd name="T28" fmla="*/ 329 w 1107"/>
                <a:gd name="T29" fmla="*/ 0 h 1834"/>
                <a:gd name="T30" fmla="*/ 269 w 1107"/>
                <a:gd name="T31" fmla="*/ 132 h 1834"/>
                <a:gd name="T32" fmla="*/ 116 w 1107"/>
                <a:gd name="T33" fmla="*/ 168 h 1834"/>
                <a:gd name="T34" fmla="*/ 17 w 1107"/>
                <a:gd name="T35" fmla="*/ 329 h 1834"/>
                <a:gd name="T36" fmla="*/ 23 w 1107"/>
                <a:gd name="T37" fmla="*/ 355 h 1834"/>
                <a:gd name="T38" fmla="*/ 459 w 1107"/>
                <a:gd name="T39" fmla="*/ 933 h 1834"/>
                <a:gd name="T40" fmla="*/ 459 w 1107"/>
                <a:gd name="T41" fmla="*/ 933 h 1834"/>
                <a:gd name="T42" fmla="*/ 279 w 1107"/>
                <a:gd name="T43" fmla="*/ 177 h 1834"/>
                <a:gd name="T44" fmla="*/ 459 w 1107"/>
                <a:gd name="T45" fmla="*/ 933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7" h="1834">
                  <a:moveTo>
                    <a:pt x="23" y="355"/>
                  </a:moveTo>
                  <a:cubicBezTo>
                    <a:pt x="178" y="1009"/>
                    <a:pt x="178" y="1009"/>
                    <a:pt x="178" y="1009"/>
                  </a:cubicBezTo>
                  <a:cubicBezTo>
                    <a:pt x="340" y="1689"/>
                    <a:pt x="340" y="1689"/>
                    <a:pt x="340" y="1689"/>
                  </a:cubicBezTo>
                  <a:cubicBezTo>
                    <a:pt x="357" y="1760"/>
                    <a:pt x="429" y="1805"/>
                    <a:pt x="500" y="1788"/>
                  </a:cubicBezTo>
                  <a:cubicBezTo>
                    <a:pt x="656" y="1751"/>
                    <a:pt x="656" y="1751"/>
                    <a:pt x="656" y="1751"/>
                  </a:cubicBezTo>
                  <a:cubicBezTo>
                    <a:pt x="679" y="1802"/>
                    <a:pt x="722" y="1834"/>
                    <a:pt x="762" y="1825"/>
                  </a:cubicBezTo>
                  <a:cubicBezTo>
                    <a:pt x="1107" y="1723"/>
                    <a:pt x="1107" y="1723"/>
                    <a:pt x="1107" y="1723"/>
                  </a:cubicBezTo>
                  <a:cubicBezTo>
                    <a:pt x="1053" y="1415"/>
                    <a:pt x="754" y="1210"/>
                    <a:pt x="671" y="913"/>
                  </a:cubicBezTo>
                  <a:cubicBezTo>
                    <a:pt x="803" y="808"/>
                    <a:pt x="803" y="808"/>
                    <a:pt x="803" y="808"/>
                  </a:cubicBezTo>
                  <a:cubicBezTo>
                    <a:pt x="802" y="807"/>
                    <a:pt x="802" y="805"/>
                    <a:pt x="801" y="804"/>
                  </a:cubicBezTo>
                  <a:cubicBezTo>
                    <a:pt x="801" y="803"/>
                    <a:pt x="750" y="744"/>
                    <a:pt x="750" y="744"/>
                  </a:cubicBezTo>
                  <a:cubicBezTo>
                    <a:pt x="801" y="803"/>
                    <a:pt x="801" y="803"/>
                    <a:pt x="801" y="803"/>
                  </a:cubicBezTo>
                  <a:cubicBezTo>
                    <a:pt x="730" y="553"/>
                    <a:pt x="668" y="546"/>
                    <a:pt x="577" y="305"/>
                  </a:cubicBezTo>
                  <a:cubicBezTo>
                    <a:pt x="559" y="254"/>
                    <a:pt x="542" y="75"/>
                    <a:pt x="522" y="25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284" y="10"/>
                    <a:pt x="259" y="68"/>
                    <a:pt x="269" y="132"/>
                  </a:cubicBezTo>
                  <a:cubicBezTo>
                    <a:pt x="116" y="168"/>
                    <a:pt x="116" y="168"/>
                    <a:pt x="116" y="168"/>
                  </a:cubicBezTo>
                  <a:cubicBezTo>
                    <a:pt x="44" y="185"/>
                    <a:pt x="0" y="257"/>
                    <a:pt x="17" y="329"/>
                  </a:cubicBezTo>
                  <a:lnTo>
                    <a:pt x="23" y="355"/>
                  </a:lnTo>
                  <a:close/>
                  <a:moveTo>
                    <a:pt x="459" y="933"/>
                  </a:moveTo>
                  <a:cubicBezTo>
                    <a:pt x="459" y="933"/>
                    <a:pt x="459" y="933"/>
                    <a:pt x="459" y="933"/>
                  </a:cubicBezTo>
                  <a:cubicBezTo>
                    <a:pt x="279" y="177"/>
                    <a:pt x="279" y="177"/>
                    <a:pt x="279" y="177"/>
                  </a:cubicBezTo>
                  <a:lnTo>
                    <a:pt x="459" y="933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" name="Freeform 7">
              <a:extLst>
                <a:ext uri="{FF2B5EF4-FFF2-40B4-BE49-F238E27FC236}">
                  <a16:creationId xmlns:a16="http://schemas.microsoft.com/office/drawing/2014/main" id="{2D03F913-414D-4BE2-B99C-8001C2D7C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5624" y="3859419"/>
              <a:ext cx="579133" cy="851762"/>
            </a:xfrm>
            <a:custGeom>
              <a:avLst/>
              <a:gdLst>
                <a:gd name="T0" fmla="*/ 1433 w 1635"/>
                <a:gd name="T1" fmla="*/ 133 h 2408"/>
                <a:gd name="T2" fmla="*/ 1291 w 1635"/>
                <a:gd name="T3" fmla="*/ 156 h 2408"/>
                <a:gd name="T4" fmla="*/ 1175 w 1635"/>
                <a:gd name="T5" fmla="*/ 49 h 2408"/>
                <a:gd name="T6" fmla="*/ 987 w 1635"/>
                <a:gd name="T7" fmla="*/ 57 h 2408"/>
                <a:gd name="T8" fmla="*/ 512 w 1635"/>
                <a:gd name="T9" fmla="*/ 570 h 2408"/>
                <a:gd name="T10" fmla="*/ 37 w 1635"/>
                <a:gd name="T11" fmla="*/ 1083 h 2408"/>
                <a:gd name="T12" fmla="*/ 2 w 1635"/>
                <a:gd name="T13" fmla="*/ 1181 h 2408"/>
                <a:gd name="T14" fmla="*/ 45 w 1635"/>
                <a:gd name="T15" fmla="*/ 1271 h 2408"/>
                <a:gd name="T16" fmla="*/ 162 w 1635"/>
                <a:gd name="T17" fmla="*/ 1380 h 2408"/>
                <a:gd name="T18" fmla="*/ 160 w 1635"/>
                <a:gd name="T19" fmla="*/ 1510 h 2408"/>
                <a:gd name="T20" fmla="*/ 1036 w 1635"/>
                <a:gd name="T21" fmla="*/ 2408 h 2408"/>
                <a:gd name="T22" fmla="*/ 1316 w 1635"/>
                <a:gd name="T23" fmla="*/ 1391 h 2408"/>
                <a:gd name="T24" fmla="*/ 1527 w 1635"/>
                <a:gd name="T25" fmla="*/ 780 h 2408"/>
                <a:gd name="T26" fmla="*/ 1635 w 1635"/>
                <a:gd name="T27" fmla="*/ 318 h 2408"/>
                <a:gd name="T28" fmla="*/ 1433 w 1635"/>
                <a:gd name="T29" fmla="*/ 133 h 2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5" h="2408">
                  <a:moveTo>
                    <a:pt x="1433" y="133"/>
                  </a:moveTo>
                  <a:cubicBezTo>
                    <a:pt x="1400" y="101"/>
                    <a:pt x="1338" y="113"/>
                    <a:pt x="1291" y="156"/>
                  </a:cubicBezTo>
                  <a:cubicBezTo>
                    <a:pt x="1175" y="49"/>
                    <a:pt x="1175" y="49"/>
                    <a:pt x="1175" y="49"/>
                  </a:cubicBezTo>
                  <a:cubicBezTo>
                    <a:pt x="1121" y="0"/>
                    <a:pt x="1037" y="3"/>
                    <a:pt x="987" y="57"/>
                  </a:cubicBezTo>
                  <a:cubicBezTo>
                    <a:pt x="512" y="570"/>
                    <a:pt x="512" y="570"/>
                    <a:pt x="512" y="570"/>
                  </a:cubicBezTo>
                  <a:cubicBezTo>
                    <a:pt x="37" y="1083"/>
                    <a:pt x="37" y="1083"/>
                    <a:pt x="37" y="1083"/>
                  </a:cubicBezTo>
                  <a:cubicBezTo>
                    <a:pt x="12" y="1111"/>
                    <a:pt x="0" y="1146"/>
                    <a:pt x="2" y="1181"/>
                  </a:cubicBezTo>
                  <a:cubicBezTo>
                    <a:pt x="4" y="1214"/>
                    <a:pt x="18" y="1247"/>
                    <a:pt x="45" y="1271"/>
                  </a:cubicBezTo>
                  <a:cubicBezTo>
                    <a:pt x="162" y="1380"/>
                    <a:pt x="162" y="1380"/>
                    <a:pt x="162" y="1380"/>
                  </a:cubicBezTo>
                  <a:cubicBezTo>
                    <a:pt x="132" y="1428"/>
                    <a:pt x="129" y="1482"/>
                    <a:pt x="160" y="1510"/>
                  </a:cubicBezTo>
                  <a:cubicBezTo>
                    <a:pt x="1036" y="2408"/>
                    <a:pt x="1036" y="2408"/>
                    <a:pt x="1036" y="2408"/>
                  </a:cubicBezTo>
                  <a:cubicBezTo>
                    <a:pt x="1163" y="2092"/>
                    <a:pt x="1223" y="1723"/>
                    <a:pt x="1316" y="1391"/>
                  </a:cubicBezTo>
                  <a:cubicBezTo>
                    <a:pt x="1377" y="1171"/>
                    <a:pt x="1482" y="1007"/>
                    <a:pt x="1527" y="780"/>
                  </a:cubicBezTo>
                  <a:cubicBezTo>
                    <a:pt x="1554" y="651"/>
                    <a:pt x="1614" y="450"/>
                    <a:pt x="1635" y="318"/>
                  </a:cubicBezTo>
                  <a:lnTo>
                    <a:pt x="1433" y="133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" name="Freeform 8">
              <a:extLst>
                <a:ext uri="{FF2B5EF4-FFF2-40B4-BE49-F238E27FC236}">
                  <a16:creationId xmlns:a16="http://schemas.microsoft.com/office/drawing/2014/main" id="{FD1EF9BB-1C2E-4F26-8FB6-2F5C617BE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9951" y="2446269"/>
              <a:ext cx="1343783" cy="1714816"/>
            </a:xfrm>
            <a:custGeom>
              <a:avLst/>
              <a:gdLst>
                <a:gd name="T0" fmla="*/ 3720 w 3798"/>
                <a:gd name="T1" fmla="*/ 4237 h 4848"/>
                <a:gd name="T2" fmla="*/ 3771 w 3798"/>
                <a:gd name="T3" fmla="*/ 4001 h 4848"/>
                <a:gd name="T4" fmla="*/ 3267 w 3798"/>
                <a:gd name="T5" fmla="*/ 3668 h 4848"/>
                <a:gd name="T6" fmla="*/ 2824 w 3798"/>
                <a:gd name="T7" fmla="*/ 3501 h 4848"/>
                <a:gd name="T8" fmla="*/ 2824 w 3798"/>
                <a:gd name="T9" fmla="*/ 2117 h 4848"/>
                <a:gd name="T10" fmla="*/ 3741 w 3798"/>
                <a:gd name="T11" fmla="*/ 1403 h 4848"/>
                <a:gd name="T12" fmla="*/ 3769 w 3798"/>
                <a:gd name="T13" fmla="*/ 1312 h 4848"/>
                <a:gd name="T14" fmla="*/ 3523 w 3798"/>
                <a:gd name="T15" fmla="*/ 246 h 4848"/>
                <a:gd name="T16" fmla="*/ 3186 w 3798"/>
                <a:gd name="T17" fmla="*/ 35 h 4848"/>
                <a:gd name="T18" fmla="*/ 2246 w 3798"/>
                <a:gd name="T19" fmla="*/ 253 h 4848"/>
                <a:gd name="T20" fmla="*/ 214 w 3798"/>
                <a:gd name="T21" fmla="*/ 253 h 4848"/>
                <a:gd name="T22" fmla="*/ 0 w 3798"/>
                <a:gd name="T23" fmla="*/ 467 h 4848"/>
                <a:gd name="T24" fmla="*/ 0 w 3798"/>
                <a:gd name="T25" fmla="*/ 3972 h 4848"/>
                <a:gd name="T26" fmla="*/ 214 w 3798"/>
                <a:gd name="T27" fmla="*/ 4186 h 4848"/>
                <a:gd name="T28" fmla="*/ 1909 w 3798"/>
                <a:gd name="T29" fmla="*/ 4186 h 4848"/>
                <a:gd name="T30" fmla="*/ 1907 w 3798"/>
                <a:gd name="T31" fmla="*/ 4194 h 4848"/>
                <a:gd name="T32" fmla="*/ 1810 w 3798"/>
                <a:gd name="T33" fmla="*/ 4187 h 4848"/>
                <a:gd name="T34" fmla="*/ 1216 w 3798"/>
                <a:gd name="T35" fmla="*/ 4187 h 4848"/>
                <a:gd name="T36" fmla="*/ 1708 w 3798"/>
                <a:gd name="T37" fmla="*/ 4673 h 4848"/>
                <a:gd name="T38" fmla="*/ 2204 w 3798"/>
                <a:gd name="T39" fmla="*/ 4722 h 4848"/>
                <a:gd name="T40" fmla="*/ 2808 w 3798"/>
                <a:gd name="T41" fmla="*/ 4735 h 4848"/>
                <a:gd name="T42" fmla="*/ 3149 w 3798"/>
                <a:gd name="T43" fmla="*/ 4848 h 4848"/>
                <a:gd name="T44" fmla="*/ 3720 w 3798"/>
                <a:gd name="T45" fmla="*/ 4237 h 4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98" h="4848">
                  <a:moveTo>
                    <a:pt x="3720" y="4237"/>
                  </a:moveTo>
                  <a:cubicBezTo>
                    <a:pt x="3781" y="4172"/>
                    <a:pt x="3798" y="4080"/>
                    <a:pt x="3771" y="4001"/>
                  </a:cubicBezTo>
                  <a:cubicBezTo>
                    <a:pt x="3539" y="3682"/>
                    <a:pt x="3439" y="3760"/>
                    <a:pt x="3267" y="3668"/>
                  </a:cubicBezTo>
                  <a:cubicBezTo>
                    <a:pt x="3177" y="3619"/>
                    <a:pt x="3017" y="3552"/>
                    <a:pt x="2824" y="3501"/>
                  </a:cubicBezTo>
                  <a:cubicBezTo>
                    <a:pt x="2824" y="2117"/>
                    <a:pt x="2824" y="2117"/>
                    <a:pt x="2824" y="2117"/>
                  </a:cubicBezTo>
                  <a:cubicBezTo>
                    <a:pt x="3741" y="1403"/>
                    <a:pt x="3741" y="1403"/>
                    <a:pt x="3741" y="1403"/>
                  </a:cubicBezTo>
                  <a:cubicBezTo>
                    <a:pt x="3766" y="1380"/>
                    <a:pt x="3777" y="1345"/>
                    <a:pt x="3769" y="1312"/>
                  </a:cubicBezTo>
                  <a:cubicBezTo>
                    <a:pt x="3732" y="1152"/>
                    <a:pt x="3602" y="589"/>
                    <a:pt x="3523" y="246"/>
                  </a:cubicBezTo>
                  <a:cubicBezTo>
                    <a:pt x="3488" y="95"/>
                    <a:pt x="3337" y="0"/>
                    <a:pt x="3186" y="35"/>
                  </a:cubicBezTo>
                  <a:cubicBezTo>
                    <a:pt x="2800" y="125"/>
                    <a:pt x="2399" y="217"/>
                    <a:pt x="2246" y="253"/>
                  </a:cubicBezTo>
                  <a:cubicBezTo>
                    <a:pt x="214" y="253"/>
                    <a:pt x="214" y="253"/>
                    <a:pt x="214" y="253"/>
                  </a:cubicBezTo>
                  <a:cubicBezTo>
                    <a:pt x="96" y="253"/>
                    <a:pt x="0" y="349"/>
                    <a:pt x="0" y="467"/>
                  </a:cubicBezTo>
                  <a:cubicBezTo>
                    <a:pt x="0" y="3972"/>
                    <a:pt x="0" y="3972"/>
                    <a:pt x="0" y="3972"/>
                  </a:cubicBezTo>
                  <a:cubicBezTo>
                    <a:pt x="0" y="4090"/>
                    <a:pt x="96" y="4186"/>
                    <a:pt x="214" y="4186"/>
                  </a:cubicBezTo>
                  <a:cubicBezTo>
                    <a:pt x="1909" y="4186"/>
                    <a:pt x="1909" y="4186"/>
                    <a:pt x="1909" y="4186"/>
                  </a:cubicBezTo>
                  <a:cubicBezTo>
                    <a:pt x="1908" y="4189"/>
                    <a:pt x="1907" y="4191"/>
                    <a:pt x="1907" y="4194"/>
                  </a:cubicBezTo>
                  <a:cubicBezTo>
                    <a:pt x="1901" y="4212"/>
                    <a:pt x="1864" y="4207"/>
                    <a:pt x="1810" y="4187"/>
                  </a:cubicBezTo>
                  <a:cubicBezTo>
                    <a:pt x="1216" y="4187"/>
                    <a:pt x="1216" y="4187"/>
                    <a:pt x="1216" y="4187"/>
                  </a:cubicBezTo>
                  <a:cubicBezTo>
                    <a:pt x="1375" y="4373"/>
                    <a:pt x="1600" y="4634"/>
                    <a:pt x="1708" y="4673"/>
                  </a:cubicBezTo>
                  <a:cubicBezTo>
                    <a:pt x="1794" y="4705"/>
                    <a:pt x="1971" y="4716"/>
                    <a:pt x="2204" y="4722"/>
                  </a:cubicBezTo>
                  <a:cubicBezTo>
                    <a:pt x="2379" y="4727"/>
                    <a:pt x="2585" y="4729"/>
                    <a:pt x="2808" y="4735"/>
                  </a:cubicBezTo>
                  <a:cubicBezTo>
                    <a:pt x="2904" y="4738"/>
                    <a:pt x="3022" y="4780"/>
                    <a:pt x="3149" y="4848"/>
                  </a:cubicBezTo>
                  <a:cubicBezTo>
                    <a:pt x="3282" y="4705"/>
                    <a:pt x="3548" y="4421"/>
                    <a:pt x="3720" y="4237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5" name="Freeform 26">
              <a:extLst>
                <a:ext uri="{FF2B5EF4-FFF2-40B4-BE49-F238E27FC236}">
                  <a16:creationId xmlns:a16="http://schemas.microsoft.com/office/drawing/2014/main" id="{777E45FA-2E78-4CF6-82E8-3FCBCC621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1132" y="3862646"/>
              <a:ext cx="275855" cy="271015"/>
            </a:xfrm>
            <a:custGeom>
              <a:avLst/>
              <a:gdLst>
                <a:gd name="T0" fmla="*/ 663 w 778"/>
                <a:gd name="T1" fmla="*/ 50 h 767"/>
                <a:gd name="T2" fmla="*/ 474 w 778"/>
                <a:gd name="T3" fmla="*/ 57 h 767"/>
                <a:gd name="T4" fmla="*/ 0 w 778"/>
                <a:gd name="T5" fmla="*/ 570 h 767"/>
                <a:gd name="T6" fmla="*/ 30 w 778"/>
                <a:gd name="T7" fmla="*/ 598 h 767"/>
                <a:gd name="T8" fmla="*/ 213 w 778"/>
                <a:gd name="T9" fmla="*/ 767 h 767"/>
                <a:gd name="T10" fmla="*/ 219 w 778"/>
                <a:gd name="T11" fmla="*/ 761 h 767"/>
                <a:gd name="T12" fmla="*/ 624 w 778"/>
                <a:gd name="T13" fmla="*/ 323 h 767"/>
                <a:gd name="T14" fmla="*/ 768 w 778"/>
                <a:gd name="T15" fmla="*/ 167 h 767"/>
                <a:gd name="T16" fmla="*/ 778 w 778"/>
                <a:gd name="T17" fmla="*/ 157 h 767"/>
                <a:gd name="T18" fmla="*/ 663 w 778"/>
                <a:gd name="T19" fmla="*/ 5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8" h="767">
                  <a:moveTo>
                    <a:pt x="663" y="50"/>
                  </a:moveTo>
                  <a:cubicBezTo>
                    <a:pt x="609" y="0"/>
                    <a:pt x="524" y="3"/>
                    <a:pt x="474" y="57"/>
                  </a:cubicBezTo>
                  <a:cubicBezTo>
                    <a:pt x="0" y="570"/>
                    <a:pt x="0" y="570"/>
                    <a:pt x="0" y="570"/>
                  </a:cubicBezTo>
                  <a:cubicBezTo>
                    <a:pt x="30" y="598"/>
                    <a:pt x="30" y="598"/>
                    <a:pt x="30" y="598"/>
                  </a:cubicBezTo>
                  <a:cubicBezTo>
                    <a:pt x="213" y="767"/>
                    <a:pt x="213" y="767"/>
                    <a:pt x="213" y="767"/>
                  </a:cubicBezTo>
                  <a:cubicBezTo>
                    <a:pt x="219" y="761"/>
                    <a:pt x="219" y="761"/>
                    <a:pt x="219" y="761"/>
                  </a:cubicBezTo>
                  <a:cubicBezTo>
                    <a:pt x="624" y="323"/>
                    <a:pt x="624" y="323"/>
                    <a:pt x="624" y="323"/>
                  </a:cubicBezTo>
                  <a:cubicBezTo>
                    <a:pt x="768" y="167"/>
                    <a:pt x="768" y="167"/>
                    <a:pt x="768" y="167"/>
                  </a:cubicBezTo>
                  <a:cubicBezTo>
                    <a:pt x="771" y="163"/>
                    <a:pt x="775" y="160"/>
                    <a:pt x="778" y="157"/>
                  </a:cubicBezTo>
                  <a:lnTo>
                    <a:pt x="663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6" name="Freeform 27">
              <a:extLst>
                <a:ext uri="{FF2B5EF4-FFF2-40B4-BE49-F238E27FC236}">
                  <a16:creationId xmlns:a16="http://schemas.microsoft.com/office/drawing/2014/main" id="{A79E299B-148B-42E4-85A0-7B37F80C3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0455" y="4064294"/>
              <a:ext cx="256496" cy="287147"/>
            </a:xfrm>
            <a:custGeom>
              <a:avLst/>
              <a:gdLst>
                <a:gd name="T0" fmla="*/ 542 w 725"/>
                <a:gd name="T1" fmla="*/ 28 h 810"/>
                <a:gd name="T2" fmla="*/ 512 w 725"/>
                <a:gd name="T3" fmla="*/ 0 h 810"/>
                <a:gd name="T4" fmla="*/ 37 w 725"/>
                <a:gd name="T5" fmla="*/ 513 h 810"/>
                <a:gd name="T6" fmla="*/ 2 w 725"/>
                <a:gd name="T7" fmla="*/ 611 h 810"/>
                <a:gd name="T8" fmla="*/ 45 w 725"/>
                <a:gd name="T9" fmla="*/ 702 h 810"/>
                <a:gd name="T10" fmla="*/ 162 w 725"/>
                <a:gd name="T11" fmla="*/ 810 h 810"/>
                <a:gd name="T12" fmla="*/ 182 w 725"/>
                <a:gd name="T13" fmla="*/ 784 h 810"/>
                <a:gd name="T14" fmla="*/ 725 w 725"/>
                <a:gd name="T15" fmla="*/ 197 h 810"/>
                <a:gd name="T16" fmla="*/ 542 w 725"/>
                <a:gd name="T17" fmla="*/ 2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5" h="810">
                  <a:moveTo>
                    <a:pt x="542" y="28"/>
                  </a:moveTo>
                  <a:cubicBezTo>
                    <a:pt x="512" y="0"/>
                    <a:pt x="512" y="0"/>
                    <a:pt x="512" y="0"/>
                  </a:cubicBezTo>
                  <a:cubicBezTo>
                    <a:pt x="37" y="513"/>
                    <a:pt x="37" y="513"/>
                    <a:pt x="37" y="513"/>
                  </a:cubicBezTo>
                  <a:cubicBezTo>
                    <a:pt x="12" y="541"/>
                    <a:pt x="0" y="576"/>
                    <a:pt x="2" y="611"/>
                  </a:cubicBezTo>
                  <a:cubicBezTo>
                    <a:pt x="4" y="645"/>
                    <a:pt x="18" y="677"/>
                    <a:pt x="45" y="702"/>
                  </a:cubicBezTo>
                  <a:cubicBezTo>
                    <a:pt x="162" y="810"/>
                    <a:pt x="162" y="810"/>
                    <a:pt x="162" y="810"/>
                  </a:cubicBezTo>
                  <a:cubicBezTo>
                    <a:pt x="168" y="801"/>
                    <a:pt x="174" y="793"/>
                    <a:pt x="182" y="784"/>
                  </a:cubicBezTo>
                  <a:cubicBezTo>
                    <a:pt x="725" y="197"/>
                    <a:pt x="725" y="197"/>
                    <a:pt x="725" y="197"/>
                  </a:cubicBezTo>
                  <a:lnTo>
                    <a:pt x="542" y="28"/>
                  </a:lnTo>
                  <a:close/>
                </a:path>
              </a:pathLst>
            </a:custGeom>
            <a:solidFill>
              <a:srgbClr val="ECE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7" name="Freeform 28">
              <a:extLst>
                <a:ext uri="{FF2B5EF4-FFF2-40B4-BE49-F238E27FC236}">
                  <a16:creationId xmlns:a16="http://schemas.microsoft.com/office/drawing/2014/main" id="{96C53539-EF5C-4BC0-A842-6B879C32A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3066" y="2346252"/>
              <a:ext cx="100017" cy="79046"/>
            </a:xfrm>
            <a:custGeom>
              <a:avLst/>
              <a:gdLst>
                <a:gd name="T0" fmla="*/ 205 w 280"/>
                <a:gd name="T1" fmla="*/ 62 h 223"/>
                <a:gd name="T2" fmla="*/ 280 w 280"/>
                <a:gd name="T3" fmla="*/ 45 h 223"/>
                <a:gd name="T4" fmla="*/ 272 w 280"/>
                <a:gd name="T5" fmla="*/ 14 h 223"/>
                <a:gd name="T6" fmla="*/ 270 w 280"/>
                <a:gd name="T7" fmla="*/ 0 h 223"/>
                <a:gd name="T8" fmla="*/ 116 w 280"/>
                <a:gd name="T9" fmla="*/ 36 h 223"/>
                <a:gd name="T10" fmla="*/ 17 w 280"/>
                <a:gd name="T11" fmla="*/ 197 h 223"/>
                <a:gd name="T12" fmla="*/ 24 w 280"/>
                <a:gd name="T13" fmla="*/ 223 h 223"/>
                <a:gd name="T14" fmla="*/ 145 w 280"/>
                <a:gd name="T15" fmla="*/ 194 h 223"/>
                <a:gd name="T16" fmla="*/ 205 w 280"/>
                <a:gd name="T17" fmla="*/ 6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23">
                  <a:moveTo>
                    <a:pt x="205" y="62"/>
                  </a:moveTo>
                  <a:cubicBezTo>
                    <a:pt x="280" y="45"/>
                    <a:pt x="280" y="45"/>
                    <a:pt x="280" y="45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1" y="10"/>
                    <a:pt x="270" y="5"/>
                    <a:pt x="270" y="0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45" y="53"/>
                    <a:pt x="0" y="125"/>
                    <a:pt x="17" y="197"/>
                  </a:cubicBezTo>
                  <a:cubicBezTo>
                    <a:pt x="24" y="223"/>
                    <a:pt x="24" y="223"/>
                    <a:pt x="24" y="223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35" y="131"/>
                    <a:pt x="160" y="73"/>
                    <a:pt x="205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8" name="Freeform 29">
              <a:extLst>
                <a:ext uri="{FF2B5EF4-FFF2-40B4-BE49-F238E27FC236}">
                  <a16:creationId xmlns:a16="http://schemas.microsoft.com/office/drawing/2014/main" id="{5CC80EE6-C3A0-4F1F-9A04-70BF3F121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2745" y="2362384"/>
              <a:ext cx="154866" cy="295213"/>
            </a:xfrm>
            <a:custGeom>
              <a:avLst/>
              <a:gdLst>
                <a:gd name="T0" fmla="*/ 437 w 437"/>
                <a:gd name="T1" fmla="*/ 765 h 832"/>
                <a:gd name="T2" fmla="*/ 435 w 437"/>
                <a:gd name="T3" fmla="*/ 756 h 832"/>
                <a:gd name="T4" fmla="*/ 256 w 437"/>
                <a:gd name="T5" fmla="*/ 0 h 832"/>
                <a:gd name="T6" fmla="*/ 181 w 437"/>
                <a:gd name="T7" fmla="*/ 17 h 832"/>
                <a:gd name="T8" fmla="*/ 121 w 437"/>
                <a:gd name="T9" fmla="*/ 149 h 832"/>
                <a:gd name="T10" fmla="*/ 0 w 437"/>
                <a:gd name="T11" fmla="*/ 178 h 832"/>
                <a:gd name="T12" fmla="*/ 155 w 437"/>
                <a:gd name="T13" fmla="*/ 832 h 832"/>
                <a:gd name="T14" fmla="*/ 437 w 437"/>
                <a:gd name="T15" fmla="*/ 76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7" h="832">
                  <a:moveTo>
                    <a:pt x="437" y="765"/>
                  </a:moveTo>
                  <a:cubicBezTo>
                    <a:pt x="435" y="756"/>
                    <a:pt x="435" y="756"/>
                    <a:pt x="435" y="756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36" y="28"/>
                    <a:pt x="111" y="86"/>
                    <a:pt x="121" y="149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55" y="832"/>
                    <a:pt x="155" y="832"/>
                    <a:pt x="155" y="832"/>
                  </a:cubicBezTo>
                  <a:lnTo>
                    <a:pt x="437" y="7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9" name="Freeform 30">
              <a:extLst>
                <a:ext uri="{FF2B5EF4-FFF2-40B4-BE49-F238E27FC236}">
                  <a16:creationId xmlns:a16="http://schemas.microsoft.com/office/drawing/2014/main" id="{63EE585D-CEE8-466E-B9AB-A6D1FD57F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7593" y="2633399"/>
              <a:ext cx="169384" cy="304892"/>
            </a:xfrm>
            <a:custGeom>
              <a:avLst/>
              <a:gdLst>
                <a:gd name="T0" fmla="*/ 282 w 478"/>
                <a:gd name="T1" fmla="*/ 0 h 863"/>
                <a:gd name="T2" fmla="*/ 0 w 478"/>
                <a:gd name="T3" fmla="*/ 67 h 863"/>
                <a:gd name="T4" fmla="*/ 162 w 478"/>
                <a:gd name="T5" fmla="*/ 747 h 863"/>
                <a:gd name="T6" fmla="*/ 322 w 478"/>
                <a:gd name="T7" fmla="*/ 846 h 863"/>
                <a:gd name="T8" fmla="*/ 478 w 478"/>
                <a:gd name="T9" fmla="*/ 809 h 863"/>
                <a:gd name="T10" fmla="*/ 467 w 478"/>
                <a:gd name="T11" fmla="*/ 778 h 863"/>
                <a:gd name="T12" fmla="*/ 282 w 478"/>
                <a:gd name="T13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8" h="863">
                  <a:moveTo>
                    <a:pt x="282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162" y="747"/>
                    <a:pt x="162" y="747"/>
                    <a:pt x="162" y="747"/>
                  </a:cubicBezTo>
                  <a:cubicBezTo>
                    <a:pt x="179" y="819"/>
                    <a:pt x="250" y="863"/>
                    <a:pt x="322" y="846"/>
                  </a:cubicBezTo>
                  <a:cubicBezTo>
                    <a:pt x="478" y="809"/>
                    <a:pt x="478" y="809"/>
                    <a:pt x="478" y="809"/>
                  </a:cubicBezTo>
                  <a:cubicBezTo>
                    <a:pt x="473" y="799"/>
                    <a:pt x="470" y="789"/>
                    <a:pt x="467" y="778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CE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0" name="Freeform 31">
              <a:extLst>
                <a:ext uri="{FF2B5EF4-FFF2-40B4-BE49-F238E27FC236}">
                  <a16:creationId xmlns:a16="http://schemas.microsoft.com/office/drawing/2014/main" id="{F9683BB6-1CB0-4241-8522-15AA4C58E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5998" y="2588230"/>
              <a:ext cx="175837" cy="45169"/>
            </a:xfrm>
            <a:custGeom>
              <a:avLst/>
              <a:gdLst>
                <a:gd name="T0" fmla="*/ 109 w 109"/>
                <a:gd name="T1" fmla="*/ 2 h 28"/>
                <a:gd name="T2" fmla="*/ 109 w 109"/>
                <a:gd name="T3" fmla="*/ 0 h 28"/>
                <a:gd name="T4" fmla="*/ 0 w 109"/>
                <a:gd name="T5" fmla="*/ 26 h 28"/>
                <a:gd name="T6" fmla="*/ 1 w 109"/>
                <a:gd name="T7" fmla="*/ 28 h 28"/>
                <a:gd name="T8" fmla="*/ 70 w 109"/>
                <a:gd name="T9" fmla="*/ 11 h 28"/>
                <a:gd name="T10" fmla="*/ 109 w 109"/>
                <a:gd name="T1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28">
                  <a:moveTo>
                    <a:pt x="109" y="2"/>
                  </a:moveTo>
                  <a:lnTo>
                    <a:pt x="109" y="0"/>
                  </a:lnTo>
                  <a:lnTo>
                    <a:pt x="0" y="26"/>
                  </a:lnTo>
                  <a:lnTo>
                    <a:pt x="1" y="28"/>
                  </a:lnTo>
                  <a:lnTo>
                    <a:pt x="70" y="11"/>
                  </a:lnTo>
                  <a:lnTo>
                    <a:pt x="109" y="2"/>
                  </a:lnTo>
                  <a:close/>
                </a:path>
              </a:pathLst>
            </a:custGeom>
            <a:solidFill>
              <a:srgbClr val="E4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1" name="Freeform 32">
              <a:extLst>
                <a:ext uri="{FF2B5EF4-FFF2-40B4-BE49-F238E27FC236}">
                  <a16:creationId xmlns:a16="http://schemas.microsoft.com/office/drawing/2014/main" id="{080051BD-F80A-4EC0-B795-BB8177CB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7611" y="2581777"/>
              <a:ext cx="274241" cy="367806"/>
            </a:xfrm>
            <a:custGeom>
              <a:avLst/>
              <a:gdLst>
                <a:gd name="T0" fmla="*/ 493 w 776"/>
                <a:gd name="T1" fmla="*/ 21 h 1040"/>
                <a:gd name="T2" fmla="*/ 0 w 776"/>
                <a:gd name="T3" fmla="*/ 147 h 1040"/>
                <a:gd name="T4" fmla="*/ 185 w 776"/>
                <a:gd name="T5" fmla="*/ 925 h 1040"/>
                <a:gd name="T6" fmla="*/ 196 w 776"/>
                <a:gd name="T7" fmla="*/ 956 h 1040"/>
                <a:gd name="T8" fmla="*/ 302 w 776"/>
                <a:gd name="T9" fmla="*/ 1030 h 1040"/>
                <a:gd name="T10" fmla="*/ 776 w 776"/>
                <a:gd name="T11" fmla="*/ 917 h 1040"/>
                <a:gd name="T12" fmla="*/ 574 w 776"/>
                <a:gd name="T13" fmla="*/ 0 h 1040"/>
                <a:gd name="T14" fmla="*/ 493 w 776"/>
                <a:gd name="T15" fmla="*/ 21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6" h="1040">
                  <a:moveTo>
                    <a:pt x="493" y="21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185" y="925"/>
                    <a:pt x="185" y="925"/>
                    <a:pt x="185" y="925"/>
                  </a:cubicBezTo>
                  <a:cubicBezTo>
                    <a:pt x="188" y="936"/>
                    <a:pt x="191" y="946"/>
                    <a:pt x="196" y="956"/>
                  </a:cubicBezTo>
                  <a:cubicBezTo>
                    <a:pt x="218" y="1008"/>
                    <a:pt x="262" y="1040"/>
                    <a:pt x="302" y="1030"/>
                  </a:cubicBezTo>
                  <a:cubicBezTo>
                    <a:pt x="776" y="917"/>
                    <a:pt x="776" y="917"/>
                    <a:pt x="776" y="917"/>
                  </a:cubicBezTo>
                  <a:cubicBezTo>
                    <a:pt x="721" y="607"/>
                    <a:pt x="658" y="299"/>
                    <a:pt x="574" y="0"/>
                  </a:cubicBezTo>
                  <a:lnTo>
                    <a:pt x="493" y="21"/>
                  </a:lnTo>
                  <a:close/>
                </a:path>
              </a:pathLst>
            </a:custGeom>
            <a:solidFill>
              <a:srgbClr val="A7D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2" name="Freeform 33">
              <a:extLst>
                <a:ext uri="{FF2B5EF4-FFF2-40B4-BE49-F238E27FC236}">
                  <a16:creationId xmlns:a16="http://schemas.microsoft.com/office/drawing/2014/main" id="{4AB010EA-AD7C-459E-856F-ADDDB07BA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5018" y="2263979"/>
              <a:ext cx="275855" cy="369419"/>
            </a:xfrm>
            <a:custGeom>
              <a:avLst/>
              <a:gdLst>
                <a:gd name="T0" fmla="*/ 69 w 776"/>
                <a:gd name="T1" fmla="*/ 100 h 1042"/>
                <a:gd name="T2" fmla="*/ 10 w 776"/>
                <a:gd name="T3" fmla="*/ 232 h 1042"/>
                <a:gd name="T4" fmla="*/ 12 w 776"/>
                <a:gd name="T5" fmla="*/ 246 h 1042"/>
                <a:gd name="T6" fmla="*/ 20 w 776"/>
                <a:gd name="T7" fmla="*/ 277 h 1042"/>
                <a:gd name="T8" fmla="*/ 201 w 776"/>
                <a:gd name="T9" fmla="*/ 1042 h 1042"/>
                <a:gd name="T10" fmla="*/ 776 w 776"/>
                <a:gd name="T11" fmla="*/ 900 h 1042"/>
                <a:gd name="T12" fmla="*/ 535 w 776"/>
                <a:gd name="T13" fmla="*/ 155 h 1042"/>
                <a:gd name="T14" fmla="*/ 476 w 776"/>
                <a:gd name="T15" fmla="*/ 0 h 1042"/>
                <a:gd name="T16" fmla="*/ 69 w 776"/>
                <a:gd name="T17" fmla="*/ 10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1042">
                  <a:moveTo>
                    <a:pt x="69" y="100"/>
                  </a:moveTo>
                  <a:cubicBezTo>
                    <a:pt x="25" y="111"/>
                    <a:pt x="0" y="168"/>
                    <a:pt x="10" y="232"/>
                  </a:cubicBezTo>
                  <a:cubicBezTo>
                    <a:pt x="10" y="237"/>
                    <a:pt x="11" y="242"/>
                    <a:pt x="12" y="246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1" y="1042"/>
                    <a:pt x="201" y="1042"/>
                    <a:pt x="201" y="1042"/>
                  </a:cubicBezTo>
                  <a:cubicBezTo>
                    <a:pt x="776" y="900"/>
                    <a:pt x="776" y="900"/>
                    <a:pt x="776" y="900"/>
                  </a:cubicBezTo>
                  <a:cubicBezTo>
                    <a:pt x="705" y="649"/>
                    <a:pt x="625" y="397"/>
                    <a:pt x="535" y="155"/>
                  </a:cubicBezTo>
                  <a:cubicBezTo>
                    <a:pt x="516" y="104"/>
                    <a:pt x="495" y="50"/>
                    <a:pt x="476" y="0"/>
                  </a:cubicBezTo>
                  <a:lnTo>
                    <a:pt x="69" y="100"/>
                  </a:lnTo>
                  <a:close/>
                </a:path>
              </a:pathLst>
            </a:custGeom>
            <a:solidFill>
              <a:srgbClr val="A7D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3" name="Freeform 34">
              <a:extLst>
                <a:ext uri="{FF2B5EF4-FFF2-40B4-BE49-F238E27FC236}">
                  <a16:creationId xmlns:a16="http://schemas.microsoft.com/office/drawing/2014/main" id="{B6004A3F-C8DE-462B-8699-285F7E56C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6952" y="3898136"/>
              <a:ext cx="361353" cy="488795"/>
            </a:xfrm>
            <a:custGeom>
              <a:avLst/>
              <a:gdLst>
                <a:gd name="T0" fmla="*/ 565 w 1021"/>
                <a:gd name="T1" fmla="*/ 55 h 1381"/>
                <a:gd name="T2" fmla="*/ 555 w 1021"/>
                <a:gd name="T3" fmla="*/ 65 h 1381"/>
                <a:gd name="T4" fmla="*/ 411 w 1021"/>
                <a:gd name="T5" fmla="*/ 221 h 1381"/>
                <a:gd name="T6" fmla="*/ 6 w 1021"/>
                <a:gd name="T7" fmla="*/ 659 h 1381"/>
                <a:gd name="T8" fmla="*/ 0 w 1021"/>
                <a:gd name="T9" fmla="*/ 665 h 1381"/>
                <a:gd name="T10" fmla="*/ 240 w 1021"/>
                <a:gd name="T11" fmla="*/ 887 h 1381"/>
                <a:gd name="T12" fmla="*/ 373 w 1021"/>
                <a:gd name="T13" fmla="*/ 1010 h 1381"/>
                <a:gd name="T14" fmla="*/ 787 w 1021"/>
                <a:gd name="T15" fmla="*/ 1381 h 1381"/>
                <a:gd name="T16" fmla="*/ 949 w 1021"/>
                <a:gd name="T17" fmla="*/ 710 h 1381"/>
                <a:gd name="T18" fmla="*/ 1021 w 1021"/>
                <a:gd name="T19" fmla="*/ 319 h 1381"/>
                <a:gd name="T20" fmla="*/ 708 w 1021"/>
                <a:gd name="T21" fmla="*/ 31 h 1381"/>
                <a:gd name="T22" fmla="*/ 565 w 1021"/>
                <a:gd name="T23" fmla="*/ 55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1" h="1381">
                  <a:moveTo>
                    <a:pt x="565" y="55"/>
                  </a:moveTo>
                  <a:cubicBezTo>
                    <a:pt x="562" y="58"/>
                    <a:pt x="558" y="61"/>
                    <a:pt x="555" y="65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6" y="659"/>
                    <a:pt x="6" y="659"/>
                    <a:pt x="6" y="659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40" y="887"/>
                    <a:pt x="240" y="887"/>
                    <a:pt x="240" y="887"/>
                  </a:cubicBezTo>
                  <a:cubicBezTo>
                    <a:pt x="373" y="1010"/>
                    <a:pt x="373" y="1010"/>
                    <a:pt x="373" y="1010"/>
                  </a:cubicBezTo>
                  <a:cubicBezTo>
                    <a:pt x="787" y="1381"/>
                    <a:pt x="787" y="1381"/>
                    <a:pt x="787" y="1381"/>
                  </a:cubicBezTo>
                  <a:cubicBezTo>
                    <a:pt x="848" y="1160"/>
                    <a:pt x="903" y="937"/>
                    <a:pt x="949" y="710"/>
                  </a:cubicBezTo>
                  <a:cubicBezTo>
                    <a:pt x="975" y="580"/>
                    <a:pt x="1001" y="451"/>
                    <a:pt x="1021" y="319"/>
                  </a:cubicBezTo>
                  <a:cubicBezTo>
                    <a:pt x="708" y="31"/>
                    <a:pt x="708" y="31"/>
                    <a:pt x="708" y="31"/>
                  </a:cubicBezTo>
                  <a:cubicBezTo>
                    <a:pt x="675" y="0"/>
                    <a:pt x="613" y="11"/>
                    <a:pt x="565" y="55"/>
                  </a:cubicBezTo>
                  <a:close/>
                </a:path>
              </a:pathLst>
            </a:custGeom>
            <a:solidFill>
              <a:srgbClr val="A7D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4" name="Freeform 35">
              <a:extLst>
                <a:ext uri="{FF2B5EF4-FFF2-40B4-BE49-F238E27FC236}">
                  <a16:creationId xmlns:a16="http://schemas.microsoft.com/office/drawing/2014/main" id="{7D23C8A4-53CB-4642-86D7-6FBA3D0C8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5624" y="4133661"/>
              <a:ext cx="488795" cy="596879"/>
            </a:xfrm>
            <a:custGeom>
              <a:avLst/>
              <a:gdLst>
                <a:gd name="T0" fmla="*/ 969 w 1383"/>
                <a:gd name="T1" fmla="*/ 345 h 1686"/>
                <a:gd name="T2" fmla="*/ 836 w 1383"/>
                <a:gd name="T3" fmla="*/ 222 h 1686"/>
                <a:gd name="T4" fmla="*/ 596 w 1383"/>
                <a:gd name="T5" fmla="*/ 0 h 1686"/>
                <a:gd name="T6" fmla="*/ 53 w 1383"/>
                <a:gd name="T7" fmla="*/ 587 h 1686"/>
                <a:gd name="T8" fmla="*/ 33 w 1383"/>
                <a:gd name="T9" fmla="*/ 613 h 1686"/>
                <a:gd name="T10" fmla="*/ 31 w 1383"/>
                <a:gd name="T11" fmla="*/ 743 h 1686"/>
                <a:gd name="T12" fmla="*/ 1050 w 1383"/>
                <a:gd name="T13" fmla="*/ 1686 h 1686"/>
                <a:gd name="T14" fmla="*/ 1383 w 1383"/>
                <a:gd name="T15" fmla="*/ 716 h 1686"/>
                <a:gd name="T16" fmla="*/ 969 w 1383"/>
                <a:gd name="T17" fmla="*/ 345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3" h="1686">
                  <a:moveTo>
                    <a:pt x="969" y="345"/>
                  </a:moveTo>
                  <a:cubicBezTo>
                    <a:pt x="836" y="222"/>
                    <a:pt x="836" y="222"/>
                    <a:pt x="836" y="222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53" y="587"/>
                    <a:pt x="53" y="587"/>
                    <a:pt x="53" y="587"/>
                  </a:cubicBezTo>
                  <a:cubicBezTo>
                    <a:pt x="45" y="596"/>
                    <a:pt x="39" y="604"/>
                    <a:pt x="33" y="613"/>
                  </a:cubicBezTo>
                  <a:cubicBezTo>
                    <a:pt x="2" y="661"/>
                    <a:pt x="0" y="715"/>
                    <a:pt x="31" y="743"/>
                  </a:cubicBezTo>
                  <a:cubicBezTo>
                    <a:pt x="1050" y="1686"/>
                    <a:pt x="1050" y="1686"/>
                    <a:pt x="1050" y="1686"/>
                  </a:cubicBezTo>
                  <a:cubicBezTo>
                    <a:pt x="1177" y="1370"/>
                    <a:pt x="1290" y="1048"/>
                    <a:pt x="1383" y="716"/>
                  </a:cubicBezTo>
                  <a:lnTo>
                    <a:pt x="969" y="345"/>
                  </a:lnTo>
                  <a:close/>
                </a:path>
              </a:pathLst>
            </a:custGeom>
            <a:solidFill>
              <a:srgbClr val="8FBB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5" name="Freeform 36">
              <a:extLst>
                <a:ext uri="{FF2B5EF4-FFF2-40B4-BE49-F238E27FC236}">
                  <a16:creationId xmlns:a16="http://schemas.microsoft.com/office/drawing/2014/main" id="{23E97FAA-0FF6-448B-8A2A-3F93F6307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3168" y="2539834"/>
              <a:ext cx="1000175" cy="1390566"/>
            </a:xfrm>
            <a:custGeom>
              <a:avLst/>
              <a:gdLst>
                <a:gd name="T0" fmla="*/ 0 w 2825"/>
                <a:gd name="T1" fmla="*/ 3719 h 3933"/>
                <a:gd name="T2" fmla="*/ 215 w 2825"/>
                <a:gd name="T3" fmla="*/ 3933 h 3933"/>
                <a:gd name="T4" fmla="*/ 2611 w 2825"/>
                <a:gd name="T5" fmla="*/ 3933 h 3933"/>
                <a:gd name="T6" fmla="*/ 2825 w 2825"/>
                <a:gd name="T7" fmla="*/ 3719 h 3933"/>
                <a:gd name="T8" fmla="*/ 2825 w 2825"/>
                <a:gd name="T9" fmla="*/ 214 h 3933"/>
                <a:gd name="T10" fmla="*/ 2611 w 2825"/>
                <a:gd name="T11" fmla="*/ 0 h 3933"/>
                <a:gd name="T12" fmla="*/ 215 w 2825"/>
                <a:gd name="T13" fmla="*/ 0 h 3933"/>
                <a:gd name="T14" fmla="*/ 0 w 2825"/>
                <a:gd name="T15" fmla="*/ 214 h 3933"/>
                <a:gd name="T16" fmla="*/ 0 w 2825"/>
                <a:gd name="T17" fmla="*/ 3719 h 3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5" h="3933">
                  <a:moveTo>
                    <a:pt x="0" y="3719"/>
                  </a:moveTo>
                  <a:cubicBezTo>
                    <a:pt x="0" y="3837"/>
                    <a:pt x="97" y="3933"/>
                    <a:pt x="215" y="3933"/>
                  </a:cubicBezTo>
                  <a:cubicBezTo>
                    <a:pt x="2611" y="3933"/>
                    <a:pt x="2611" y="3933"/>
                    <a:pt x="2611" y="3933"/>
                  </a:cubicBezTo>
                  <a:cubicBezTo>
                    <a:pt x="2729" y="3933"/>
                    <a:pt x="2825" y="3837"/>
                    <a:pt x="2825" y="3719"/>
                  </a:cubicBezTo>
                  <a:cubicBezTo>
                    <a:pt x="2825" y="214"/>
                    <a:pt x="2825" y="214"/>
                    <a:pt x="2825" y="214"/>
                  </a:cubicBezTo>
                  <a:cubicBezTo>
                    <a:pt x="2825" y="96"/>
                    <a:pt x="2729" y="0"/>
                    <a:pt x="2611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97" y="0"/>
                    <a:pt x="0" y="96"/>
                    <a:pt x="0" y="214"/>
                  </a:cubicBezTo>
                  <a:lnTo>
                    <a:pt x="0" y="37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6" name="Rectangle 37">
              <a:extLst>
                <a:ext uri="{FF2B5EF4-FFF2-40B4-BE49-F238E27FC236}">
                  <a16:creationId xmlns:a16="http://schemas.microsoft.com/office/drawing/2014/main" id="{2A1F6C1A-D574-4641-AC8B-1612B3950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7375" y="2601135"/>
              <a:ext cx="853375" cy="1208276"/>
            </a:xfrm>
            <a:prstGeom prst="rect">
              <a:avLst/>
            </a:prstGeom>
            <a:solidFill>
              <a:srgbClr val="C6E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7" name="Freeform 38">
              <a:extLst>
                <a:ext uri="{FF2B5EF4-FFF2-40B4-BE49-F238E27FC236}">
                  <a16:creationId xmlns:a16="http://schemas.microsoft.com/office/drawing/2014/main" id="{2E3A07B3-A6E2-4DCF-8B91-1649BDE32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276" y="2567258"/>
              <a:ext cx="143573" cy="11292"/>
            </a:xfrm>
            <a:custGeom>
              <a:avLst/>
              <a:gdLst>
                <a:gd name="T0" fmla="*/ 390 w 406"/>
                <a:gd name="T1" fmla="*/ 31 h 31"/>
                <a:gd name="T2" fmla="*/ 406 w 406"/>
                <a:gd name="T3" fmla="*/ 16 h 31"/>
                <a:gd name="T4" fmla="*/ 406 w 406"/>
                <a:gd name="T5" fmla="*/ 16 h 31"/>
                <a:gd name="T6" fmla="*/ 390 w 406"/>
                <a:gd name="T7" fmla="*/ 0 h 31"/>
                <a:gd name="T8" fmla="*/ 16 w 406"/>
                <a:gd name="T9" fmla="*/ 0 h 31"/>
                <a:gd name="T10" fmla="*/ 0 w 406"/>
                <a:gd name="T11" fmla="*/ 16 h 31"/>
                <a:gd name="T12" fmla="*/ 0 w 406"/>
                <a:gd name="T13" fmla="*/ 16 h 31"/>
                <a:gd name="T14" fmla="*/ 16 w 406"/>
                <a:gd name="T15" fmla="*/ 31 h 31"/>
                <a:gd name="T16" fmla="*/ 390 w 406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6" h="31">
                  <a:moveTo>
                    <a:pt x="390" y="31"/>
                  </a:moveTo>
                  <a:cubicBezTo>
                    <a:pt x="399" y="31"/>
                    <a:pt x="406" y="24"/>
                    <a:pt x="406" y="16"/>
                  </a:cubicBezTo>
                  <a:cubicBezTo>
                    <a:pt x="406" y="16"/>
                    <a:pt x="406" y="16"/>
                    <a:pt x="406" y="16"/>
                  </a:cubicBezTo>
                  <a:cubicBezTo>
                    <a:pt x="406" y="7"/>
                    <a:pt x="399" y="0"/>
                    <a:pt x="39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lnTo>
                    <a:pt x="390" y="31"/>
                  </a:lnTo>
                  <a:close/>
                </a:path>
              </a:pathLst>
            </a:custGeom>
            <a:solidFill>
              <a:srgbClr val="727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8" name="Rectangle 39">
              <a:extLst>
                <a:ext uri="{FF2B5EF4-FFF2-40B4-BE49-F238E27FC236}">
                  <a16:creationId xmlns:a16="http://schemas.microsoft.com/office/drawing/2014/main" id="{748F6602-60BB-4C78-A74C-954AC9660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8087" y="2705992"/>
              <a:ext cx="75820" cy="253270"/>
            </a:xfrm>
            <a:prstGeom prst="rect">
              <a:avLst/>
            </a:prstGeom>
            <a:solidFill>
              <a:srgbClr val="EA5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9" name="Rectangle 40">
              <a:extLst>
                <a:ext uri="{FF2B5EF4-FFF2-40B4-BE49-F238E27FC236}">
                  <a16:creationId xmlns:a16="http://schemas.microsoft.com/office/drawing/2014/main" id="{FE2EC8A8-8ABD-4DE8-817C-0699EEE2A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8434" y="2705992"/>
              <a:ext cx="75820" cy="253270"/>
            </a:xfrm>
            <a:prstGeom prst="rect">
              <a:avLst/>
            </a:prstGeom>
            <a:solidFill>
              <a:srgbClr val="EA5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0" name="Rectangle 41">
              <a:extLst>
                <a:ext uri="{FF2B5EF4-FFF2-40B4-BE49-F238E27FC236}">
                  <a16:creationId xmlns:a16="http://schemas.microsoft.com/office/drawing/2014/main" id="{6D2223B2-A06A-4BF8-9195-20AA278A3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9353" y="2705992"/>
              <a:ext cx="75820" cy="253270"/>
            </a:xfrm>
            <a:prstGeom prst="rect">
              <a:avLst/>
            </a:prstGeom>
            <a:solidFill>
              <a:srgbClr val="58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1" name="Freeform 42">
              <a:extLst>
                <a:ext uri="{FF2B5EF4-FFF2-40B4-BE49-F238E27FC236}">
                  <a16:creationId xmlns:a16="http://schemas.microsoft.com/office/drawing/2014/main" id="{799924E3-1FDA-4DC4-9C0C-EF1DF7277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7454" y="3114128"/>
              <a:ext cx="196809" cy="198422"/>
            </a:xfrm>
            <a:custGeom>
              <a:avLst/>
              <a:gdLst>
                <a:gd name="T0" fmla="*/ 558 w 558"/>
                <a:gd name="T1" fmla="*/ 560 h 561"/>
                <a:gd name="T2" fmla="*/ 0 w 558"/>
                <a:gd name="T3" fmla="*/ 0 h 561"/>
                <a:gd name="T4" fmla="*/ 0 w 558"/>
                <a:gd name="T5" fmla="*/ 561 h 561"/>
                <a:gd name="T6" fmla="*/ 558 w 558"/>
                <a:gd name="T7" fmla="*/ 56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561">
                  <a:moveTo>
                    <a:pt x="558" y="560"/>
                  </a:moveTo>
                  <a:cubicBezTo>
                    <a:pt x="558" y="251"/>
                    <a:pt x="308" y="0"/>
                    <a:pt x="0" y="0"/>
                  </a:cubicBezTo>
                  <a:cubicBezTo>
                    <a:pt x="0" y="561"/>
                    <a:pt x="0" y="561"/>
                    <a:pt x="0" y="561"/>
                  </a:cubicBezTo>
                  <a:lnTo>
                    <a:pt x="558" y="560"/>
                  </a:lnTo>
                  <a:close/>
                </a:path>
              </a:pathLst>
            </a:custGeom>
            <a:solidFill>
              <a:srgbClr val="58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2" name="Freeform 43">
              <a:extLst>
                <a:ext uri="{FF2B5EF4-FFF2-40B4-BE49-F238E27FC236}">
                  <a16:creationId xmlns:a16="http://schemas.microsoft.com/office/drawing/2014/main" id="{F6D8F928-4D0C-4070-8FB3-A3323D1BA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5797" y="3170589"/>
              <a:ext cx="395230" cy="395230"/>
            </a:xfrm>
            <a:custGeom>
              <a:avLst/>
              <a:gdLst>
                <a:gd name="T0" fmla="*/ 1116 w 1116"/>
                <a:gd name="T1" fmla="*/ 561 h 1121"/>
                <a:gd name="T2" fmla="*/ 558 w 1116"/>
                <a:gd name="T3" fmla="*/ 561 h 1121"/>
                <a:gd name="T4" fmla="*/ 558 w 1116"/>
                <a:gd name="T5" fmla="*/ 0 h 1121"/>
                <a:gd name="T6" fmla="*/ 0 w 1116"/>
                <a:gd name="T7" fmla="*/ 561 h 1121"/>
                <a:gd name="T8" fmla="*/ 558 w 1116"/>
                <a:gd name="T9" fmla="*/ 1121 h 1121"/>
                <a:gd name="T10" fmla="*/ 1116 w 1116"/>
                <a:gd name="T11" fmla="*/ 56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6" h="1121">
                  <a:moveTo>
                    <a:pt x="1116" y="561"/>
                  </a:moveTo>
                  <a:cubicBezTo>
                    <a:pt x="558" y="561"/>
                    <a:pt x="558" y="561"/>
                    <a:pt x="558" y="561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250" y="0"/>
                    <a:pt x="0" y="251"/>
                    <a:pt x="0" y="561"/>
                  </a:cubicBezTo>
                  <a:cubicBezTo>
                    <a:pt x="0" y="870"/>
                    <a:pt x="250" y="1121"/>
                    <a:pt x="558" y="1121"/>
                  </a:cubicBezTo>
                  <a:cubicBezTo>
                    <a:pt x="866" y="1121"/>
                    <a:pt x="1116" y="870"/>
                    <a:pt x="1116" y="561"/>
                  </a:cubicBezTo>
                  <a:close/>
                </a:path>
              </a:pathLst>
            </a:custGeom>
            <a:solidFill>
              <a:srgbClr val="EA5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3" name="Freeform 44">
              <a:extLst>
                <a:ext uri="{FF2B5EF4-FFF2-40B4-BE49-F238E27FC236}">
                  <a16:creationId xmlns:a16="http://schemas.microsoft.com/office/drawing/2014/main" id="{23B593D4-7B02-4562-B863-E84488A7A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5476" y="3609376"/>
              <a:ext cx="1061476" cy="554936"/>
            </a:xfrm>
            <a:custGeom>
              <a:avLst/>
              <a:gdLst>
                <a:gd name="T0" fmla="*/ 51 w 3003"/>
                <a:gd name="T1" fmla="*/ 208 h 1571"/>
                <a:gd name="T2" fmla="*/ 233 w 3003"/>
                <a:gd name="T3" fmla="*/ 473 h 1571"/>
                <a:gd name="T4" fmla="*/ 1072 w 3003"/>
                <a:gd name="T5" fmla="*/ 696 h 1571"/>
                <a:gd name="T6" fmla="*/ 1112 w 3003"/>
                <a:gd name="T7" fmla="*/ 917 h 1571"/>
                <a:gd name="T8" fmla="*/ 1016 w 3003"/>
                <a:gd name="T9" fmla="*/ 910 h 1571"/>
                <a:gd name="T10" fmla="*/ 422 w 3003"/>
                <a:gd name="T11" fmla="*/ 910 h 1571"/>
                <a:gd name="T12" fmla="*/ 913 w 3003"/>
                <a:gd name="T13" fmla="*/ 1396 h 1571"/>
                <a:gd name="T14" fmla="*/ 1409 w 3003"/>
                <a:gd name="T15" fmla="*/ 1446 h 1571"/>
                <a:gd name="T16" fmla="*/ 2013 w 3003"/>
                <a:gd name="T17" fmla="*/ 1459 h 1571"/>
                <a:gd name="T18" fmla="*/ 2355 w 3003"/>
                <a:gd name="T19" fmla="*/ 1571 h 1571"/>
                <a:gd name="T20" fmla="*/ 2926 w 3003"/>
                <a:gd name="T21" fmla="*/ 960 h 1571"/>
                <a:gd name="T22" fmla="*/ 2977 w 3003"/>
                <a:gd name="T23" fmla="*/ 724 h 1571"/>
                <a:gd name="T24" fmla="*/ 2473 w 3003"/>
                <a:gd name="T25" fmla="*/ 391 h 1571"/>
                <a:gd name="T26" fmla="*/ 1399 w 3003"/>
                <a:gd name="T27" fmla="*/ 157 h 1571"/>
                <a:gd name="T28" fmla="*/ 597 w 3003"/>
                <a:gd name="T29" fmla="*/ 81 h 1571"/>
                <a:gd name="T30" fmla="*/ 559 w 3003"/>
                <a:gd name="T31" fmla="*/ 75 h 1571"/>
                <a:gd name="T32" fmla="*/ 51 w 3003"/>
                <a:gd name="T33" fmla="*/ 208 h 1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3" h="1571">
                  <a:moveTo>
                    <a:pt x="51" y="208"/>
                  </a:moveTo>
                  <a:cubicBezTo>
                    <a:pt x="0" y="418"/>
                    <a:pt x="233" y="473"/>
                    <a:pt x="233" y="473"/>
                  </a:cubicBezTo>
                  <a:cubicBezTo>
                    <a:pt x="1072" y="696"/>
                    <a:pt x="1072" y="696"/>
                    <a:pt x="1072" y="696"/>
                  </a:cubicBezTo>
                  <a:cubicBezTo>
                    <a:pt x="1072" y="696"/>
                    <a:pt x="1143" y="820"/>
                    <a:pt x="1112" y="917"/>
                  </a:cubicBezTo>
                  <a:cubicBezTo>
                    <a:pt x="1106" y="935"/>
                    <a:pt x="1070" y="930"/>
                    <a:pt x="1016" y="910"/>
                  </a:cubicBezTo>
                  <a:cubicBezTo>
                    <a:pt x="422" y="910"/>
                    <a:pt x="422" y="910"/>
                    <a:pt x="422" y="910"/>
                  </a:cubicBezTo>
                  <a:cubicBezTo>
                    <a:pt x="581" y="1096"/>
                    <a:pt x="806" y="1357"/>
                    <a:pt x="913" y="1396"/>
                  </a:cubicBezTo>
                  <a:cubicBezTo>
                    <a:pt x="1000" y="1428"/>
                    <a:pt x="1177" y="1439"/>
                    <a:pt x="1409" y="1446"/>
                  </a:cubicBezTo>
                  <a:cubicBezTo>
                    <a:pt x="1585" y="1450"/>
                    <a:pt x="1791" y="1453"/>
                    <a:pt x="2013" y="1459"/>
                  </a:cubicBezTo>
                  <a:cubicBezTo>
                    <a:pt x="2110" y="1461"/>
                    <a:pt x="2228" y="1504"/>
                    <a:pt x="2355" y="1571"/>
                  </a:cubicBezTo>
                  <a:cubicBezTo>
                    <a:pt x="2488" y="1429"/>
                    <a:pt x="2753" y="1144"/>
                    <a:pt x="2926" y="960"/>
                  </a:cubicBezTo>
                  <a:cubicBezTo>
                    <a:pt x="2987" y="895"/>
                    <a:pt x="3003" y="803"/>
                    <a:pt x="2977" y="724"/>
                  </a:cubicBezTo>
                  <a:cubicBezTo>
                    <a:pt x="2745" y="405"/>
                    <a:pt x="2644" y="483"/>
                    <a:pt x="2473" y="391"/>
                  </a:cubicBezTo>
                  <a:cubicBezTo>
                    <a:pt x="2294" y="295"/>
                    <a:pt x="1840" y="123"/>
                    <a:pt x="1399" y="157"/>
                  </a:cubicBezTo>
                  <a:cubicBezTo>
                    <a:pt x="969" y="191"/>
                    <a:pt x="1077" y="153"/>
                    <a:pt x="597" y="81"/>
                  </a:cubicBezTo>
                  <a:cubicBezTo>
                    <a:pt x="585" y="79"/>
                    <a:pt x="572" y="77"/>
                    <a:pt x="559" y="75"/>
                  </a:cubicBezTo>
                  <a:cubicBezTo>
                    <a:pt x="36" y="0"/>
                    <a:pt x="51" y="208"/>
                    <a:pt x="51" y="208"/>
                  </a:cubicBezTo>
                  <a:close/>
                </a:path>
              </a:pathLst>
            </a:custGeom>
            <a:solidFill>
              <a:srgbClr val="F5D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4" name="Freeform 45">
              <a:extLst>
                <a:ext uri="{FF2B5EF4-FFF2-40B4-BE49-F238E27FC236}">
                  <a16:creationId xmlns:a16="http://schemas.microsoft.com/office/drawing/2014/main" id="{7B000F19-63DB-46D4-A0E9-50DF2ECEF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0983" y="2449496"/>
              <a:ext cx="919516" cy="814659"/>
            </a:xfrm>
            <a:custGeom>
              <a:avLst/>
              <a:gdLst>
                <a:gd name="T0" fmla="*/ 865 w 2600"/>
                <a:gd name="T1" fmla="*/ 491 h 2299"/>
                <a:gd name="T2" fmla="*/ 1078 w 2600"/>
                <a:gd name="T3" fmla="*/ 632 h 2299"/>
                <a:gd name="T4" fmla="*/ 1078 w 2600"/>
                <a:gd name="T5" fmla="*/ 635 h 2299"/>
                <a:gd name="T6" fmla="*/ 908 w 2600"/>
                <a:gd name="T7" fmla="*/ 674 h 2299"/>
                <a:gd name="T8" fmla="*/ 767 w 2600"/>
                <a:gd name="T9" fmla="*/ 899 h 2299"/>
                <a:gd name="T10" fmla="*/ 992 w 2600"/>
                <a:gd name="T11" fmla="*/ 1039 h 2299"/>
                <a:gd name="T12" fmla="*/ 809 w 2600"/>
                <a:gd name="T13" fmla="*/ 1081 h 2299"/>
                <a:gd name="T14" fmla="*/ 669 w 2600"/>
                <a:gd name="T15" fmla="*/ 1306 h 2299"/>
                <a:gd name="T16" fmla="*/ 894 w 2600"/>
                <a:gd name="T17" fmla="*/ 1446 h 2299"/>
                <a:gd name="T18" fmla="*/ 164 w 2600"/>
                <a:gd name="T19" fmla="*/ 1615 h 2299"/>
                <a:gd name="T20" fmla="*/ 24 w 2600"/>
                <a:gd name="T21" fmla="*/ 1839 h 2299"/>
                <a:gd name="T22" fmla="*/ 248 w 2600"/>
                <a:gd name="T23" fmla="*/ 1980 h 2299"/>
                <a:gd name="T24" fmla="*/ 365 w 2600"/>
                <a:gd name="T25" fmla="*/ 1953 h 2299"/>
                <a:gd name="T26" fmla="*/ 1343 w 2600"/>
                <a:gd name="T27" fmla="*/ 1727 h 2299"/>
                <a:gd name="T28" fmla="*/ 1475 w 2600"/>
                <a:gd name="T29" fmla="*/ 1696 h 2299"/>
                <a:gd name="T30" fmla="*/ 1533 w 2600"/>
                <a:gd name="T31" fmla="*/ 1727 h 2299"/>
                <a:gd name="T32" fmla="*/ 1527 w 2600"/>
                <a:gd name="T33" fmla="*/ 1791 h 2299"/>
                <a:gd name="T34" fmla="*/ 1252 w 2600"/>
                <a:gd name="T35" fmla="*/ 2191 h 2299"/>
                <a:gd name="T36" fmla="*/ 1340 w 2600"/>
                <a:gd name="T37" fmla="*/ 2286 h 2299"/>
                <a:gd name="T38" fmla="*/ 1466 w 2600"/>
                <a:gd name="T39" fmla="*/ 2258 h 2299"/>
                <a:gd name="T40" fmla="*/ 2564 w 2600"/>
                <a:gd name="T41" fmla="*/ 1402 h 2299"/>
                <a:gd name="T42" fmla="*/ 2593 w 2600"/>
                <a:gd name="T43" fmla="*/ 1311 h 2299"/>
                <a:gd name="T44" fmla="*/ 2346 w 2600"/>
                <a:gd name="T45" fmla="*/ 245 h 2299"/>
                <a:gd name="T46" fmla="*/ 2009 w 2600"/>
                <a:gd name="T47" fmla="*/ 35 h 2299"/>
                <a:gd name="T48" fmla="*/ 1006 w 2600"/>
                <a:gd name="T49" fmla="*/ 267 h 2299"/>
                <a:gd name="T50" fmla="*/ 865 w 2600"/>
                <a:gd name="T51" fmla="*/ 491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0" h="2299">
                  <a:moveTo>
                    <a:pt x="865" y="491"/>
                  </a:moveTo>
                  <a:cubicBezTo>
                    <a:pt x="888" y="588"/>
                    <a:pt x="982" y="647"/>
                    <a:pt x="1078" y="632"/>
                  </a:cubicBezTo>
                  <a:cubicBezTo>
                    <a:pt x="1078" y="633"/>
                    <a:pt x="1078" y="634"/>
                    <a:pt x="1078" y="635"/>
                  </a:cubicBezTo>
                  <a:cubicBezTo>
                    <a:pt x="908" y="674"/>
                    <a:pt x="908" y="674"/>
                    <a:pt x="908" y="674"/>
                  </a:cubicBezTo>
                  <a:cubicBezTo>
                    <a:pt x="807" y="697"/>
                    <a:pt x="744" y="798"/>
                    <a:pt x="767" y="899"/>
                  </a:cubicBezTo>
                  <a:cubicBezTo>
                    <a:pt x="790" y="999"/>
                    <a:pt x="892" y="1062"/>
                    <a:pt x="992" y="1039"/>
                  </a:cubicBezTo>
                  <a:cubicBezTo>
                    <a:pt x="809" y="1081"/>
                    <a:pt x="809" y="1081"/>
                    <a:pt x="809" y="1081"/>
                  </a:cubicBezTo>
                  <a:cubicBezTo>
                    <a:pt x="709" y="1104"/>
                    <a:pt x="646" y="1205"/>
                    <a:pt x="669" y="1306"/>
                  </a:cubicBezTo>
                  <a:cubicBezTo>
                    <a:pt x="692" y="1406"/>
                    <a:pt x="794" y="1469"/>
                    <a:pt x="894" y="1446"/>
                  </a:cubicBezTo>
                  <a:cubicBezTo>
                    <a:pt x="164" y="1615"/>
                    <a:pt x="164" y="1615"/>
                    <a:pt x="164" y="1615"/>
                  </a:cubicBezTo>
                  <a:cubicBezTo>
                    <a:pt x="64" y="1638"/>
                    <a:pt x="0" y="1739"/>
                    <a:pt x="24" y="1839"/>
                  </a:cubicBezTo>
                  <a:cubicBezTo>
                    <a:pt x="47" y="1940"/>
                    <a:pt x="148" y="2003"/>
                    <a:pt x="248" y="1980"/>
                  </a:cubicBezTo>
                  <a:cubicBezTo>
                    <a:pt x="365" y="1953"/>
                    <a:pt x="365" y="1953"/>
                    <a:pt x="365" y="1953"/>
                  </a:cubicBezTo>
                  <a:cubicBezTo>
                    <a:pt x="1343" y="1727"/>
                    <a:pt x="1343" y="1727"/>
                    <a:pt x="1343" y="1727"/>
                  </a:cubicBezTo>
                  <a:cubicBezTo>
                    <a:pt x="1475" y="1696"/>
                    <a:pt x="1475" y="1696"/>
                    <a:pt x="1475" y="1696"/>
                  </a:cubicBezTo>
                  <a:cubicBezTo>
                    <a:pt x="1497" y="1691"/>
                    <a:pt x="1522" y="1707"/>
                    <a:pt x="1533" y="1727"/>
                  </a:cubicBezTo>
                  <a:cubicBezTo>
                    <a:pt x="1545" y="1746"/>
                    <a:pt x="1542" y="1774"/>
                    <a:pt x="1527" y="1791"/>
                  </a:cubicBezTo>
                  <a:cubicBezTo>
                    <a:pt x="1383" y="1966"/>
                    <a:pt x="1208" y="1997"/>
                    <a:pt x="1252" y="2191"/>
                  </a:cubicBezTo>
                  <a:cubicBezTo>
                    <a:pt x="1263" y="2236"/>
                    <a:pt x="1296" y="2272"/>
                    <a:pt x="1340" y="2286"/>
                  </a:cubicBezTo>
                  <a:cubicBezTo>
                    <a:pt x="1384" y="2299"/>
                    <a:pt x="1432" y="2289"/>
                    <a:pt x="1466" y="2258"/>
                  </a:cubicBezTo>
                  <a:cubicBezTo>
                    <a:pt x="2564" y="1402"/>
                    <a:pt x="2564" y="1402"/>
                    <a:pt x="2564" y="1402"/>
                  </a:cubicBezTo>
                  <a:cubicBezTo>
                    <a:pt x="2590" y="1379"/>
                    <a:pt x="2600" y="1344"/>
                    <a:pt x="2593" y="1311"/>
                  </a:cubicBezTo>
                  <a:cubicBezTo>
                    <a:pt x="2556" y="1151"/>
                    <a:pt x="2426" y="588"/>
                    <a:pt x="2346" y="245"/>
                  </a:cubicBezTo>
                  <a:cubicBezTo>
                    <a:pt x="2311" y="94"/>
                    <a:pt x="2161" y="0"/>
                    <a:pt x="2009" y="35"/>
                  </a:cubicBezTo>
                  <a:cubicBezTo>
                    <a:pt x="1520" y="148"/>
                    <a:pt x="1006" y="267"/>
                    <a:pt x="1006" y="267"/>
                  </a:cubicBezTo>
                  <a:cubicBezTo>
                    <a:pt x="905" y="290"/>
                    <a:pt x="842" y="391"/>
                    <a:pt x="865" y="491"/>
                  </a:cubicBezTo>
                  <a:close/>
                </a:path>
              </a:pathLst>
            </a:custGeom>
            <a:solidFill>
              <a:srgbClr val="F5D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81" name="组合 680">
            <a:extLst>
              <a:ext uri="{FF2B5EF4-FFF2-40B4-BE49-F238E27FC236}">
                <a16:creationId xmlns:a16="http://schemas.microsoft.com/office/drawing/2014/main" id="{940A14A3-33D5-4672-93F7-0DE121554518}"/>
              </a:ext>
            </a:extLst>
          </p:cNvPr>
          <p:cNvGrpSpPr/>
          <p:nvPr/>
        </p:nvGrpSpPr>
        <p:grpSpPr>
          <a:xfrm>
            <a:off x="6697087" y="4696562"/>
            <a:ext cx="921128" cy="924356"/>
            <a:chOff x="10835432" y="4135274"/>
            <a:chExt cx="921128" cy="924356"/>
          </a:xfrm>
        </p:grpSpPr>
        <p:sp>
          <p:nvSpPr>
            <p:cNvPr id="481" name="Freeform 12">
              <a:extLst>
                <a:ext uri="{FF2B5EF4-FFF2-40B4-BE49-F238E27FC236}">
                  <a16:creationId xmlns:a16="http://schemas.microsoft.com/office/drawing/2014/main" id="{57024482-1983-40D4-B2EA-E0E25C002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82214" y="4135274"/>
              <a:ext cx="874346" cy="921129"/>
            </a:xfrm>
            <a:custGeom>
              <a:avLst/>
              <a:gdLst>
                <a:gd name="T0" fmla="*/ 0 w 542"/>
                <a:gd name="T1" fmla="*/ 405 h 571"/>
                <a:gd name="T2" fmla="*/ 23 w 542"/>
                <a:gd name="T3" fmla="*/ 412 h 571"/>
                <a:gd name="T4" fmla="*/ 31 w 542"/>
                <a:gd name="T5" fmla="*/ 414 h 571"/>
                <a:gd name="T6" fmla="*/ 33 w 542"/>
                <a:gd name="T7" fmla="*/ 415 h 571"/>
                <a:gd name="T8" fmla="*/ 39 w 542"/>
                <a:gd name="T9" fmla="*/ 417 h 571"/>
                <a:gd name="T10" fmla="*/ 43 w 542"/>
                <a:gd name="T11" fmla="*/ 418 h 571"/>
                <a:gd name="T12" fmla="*/ 56 w 542"/>
                <a:gd name="T13" fmla="*/ 422 h 571"/>
                <a:gd name="T14" fmla="*/ 64 w 542"/>
                <a:gd name="T15" fmla="*/ 424 h 571"/>
                <a:gd name="T16" fmla="*/ 68 w 542"/>
                <a:gd name="T17" fmla="*/ 425 h 571"/>
                <a:gd name="T18" fmla="*/ 72 w 542"/>
                <a:gd name="T19" fmla="*/ 427 h 571"/>
                <a:gd name="T20" fmla="*/ 76 w 542"/>
                <a:gd name="T21" fmla="*/ 428 h 571"/>
                <a:gd name="T22" fmla="*/ 83 w 542"/>
                <a:gd name="T23" fmla="*/ 430 h 571"/>
                <a:gd name="T24" fmla="*/ 84 w 542"/>
                <a:gd name="T25" fmla="*/ 430 h 571"/>
                <a:gd name="T26" fmla="*/ 108 w 542"/>
                <a:gd name="T27" fmla="*/ 438 h 571"/>
                <a:gd name="T28" fmla="*/ 115 w 542"/>
                <a:gd name="T29" fmla="*/ 440 h 571"/>
                <a:gd name="T30" fmla="*/ 117 w 542"/>
                <a:gd name="T31" fmla="*/ 440 h 571"/>
                <a:gd name="T32" fmla="*/ 153 w 542"/>
                <a:gd name="T33" fmla="*/ 452 h 571"/>
                <a:gd name="T34" fmla="*/ 157 w 542"/>
                <a:gd name="T35" fmla="*/ 453 h 571"/>
                <a:gd name="T36" fmla="*/ 161 w 542"/>
                <a:gd name="T37" fmla="*/ 454 h 571"/>
                <a:gd name="T38" fmla="*/ 169 w 542"/>
                <a:gd name="T39" fmla="*/ 457 h 571"/>
                <a:gd name="T40" fmla="*/ 171 w 542"/>
                <a:gd name="T41" fmla="*/ 457 h 571"/>
                <a:gd name="T42" fmla="*/ 210 w 542"/>
                <a:gd name="T43" fmla="*/ 469 h 571"/>
                <a:gd name="T44" fmla="*/ 218 w 542"/>
                <a:gd name="T45" fmla="*/ 471 h 571"/>
                <a:gd name="T46" fmla="*/ 220 w 542"/>
                <a:gd name="T47" fmla="*/ 472 h 571"/>
                <a:gd name="T48" fmla="*/ 234 w 542"/>
                <a:gd name="T49" fmla="*/ 476 h 571"/>
                <a:gd name="T50" fmla="*/ 245 w 542"/>
                <a:gd name="T51" fmla="*/ 480 h 571"/>
                <a:gd name="T52" fmla="*/ 246 w 542"/>
                <a:gd name="T53" fmla="*/ 480 h 571"/>
                <a:gd name="T54" fmla="*/ 250 w 542"/>
                <a:gd name="T55" fmla="*/ 481 h 571"/>
                <a:gd name="T56" fmla="*/ 306 w 542"/>
                <a:gd name="T57" fmla="*/ 499 h 571"/>
                <a:gd name="T58" fmla="*/ 308 w 542"/>
                <a:gd name="T59" fmla="*/ 499 h 571"/>
                <a:gd name="T60" fmla="*/ 351 w 542"/>
                <a:gd name="T61" fmla="*/ 512 h 571"/>
                <a:gd name="T62" fmla="*/ 355 w 542"/>
                <a:gd name="T63" fmla="*/ 514 h 571"/>
                <a:gd name="T64" fmla="*/ 357 w 542"/>
                <a:gd name="T65" fmla="*/ 514 h 571"/>
                <a:gd name="T66" fmla="*/ 395 w 542"/>
                <a:gd name="T67" fmla="*/ 526 h 571"/>
                <a:gd name="T68" fmla="*/ 444 w 542"/>
                <a:gd name="T69" fmla="*/ 541 h 571"/>
                <a:gd name="T70" fmla="*/ 448 w 542"/>
                <a:gd name="T71" fmla="*/ 542 h 571"/>
                <a:gd name="T72" fmla="*/ 454 w 542"/>
                <a:gd name="T73" fmla="*/ 544 h 571"/>
                <a:gd name="T74" fmla="*/ 456 w 542"/>
                <a:gd name="T75" fmla="*/ 544 h 571"/>
                <a:gd name="T76" fmla="*/ 484 w 542"/>
                <a:gd name="T77" fmla="*/ 553 h 571"/>
                <a:gd name="T78" fmla="*/ 542 w 542"/>
                <a:gd name="T79" fmla="*/ 571 h 571"/>
                <a:gd name="T80" fmla="*/ 156 w 542"/>
                <a:gd name="T81" fmla="*/ 191 h 571"/>
                <a:gd name="T82" fmla="*/ 110 w 542"/>
                <a:gd name="T83" fmla="*/ 34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2" h="571">
                  <a:moveTo>
                    <a:pt x="124" y="0"/>
                  </a:moveTo>
                  <a:lnTo>
                    <a:pt x="0" y="405"/>
                  </a:lnTo>
                  <a:lnTo>
                    <a:pt x="23" y="412"/>
                  </a:lnTo>
                  <a:lnTo>
                    <a:pt x="23" y="412"/>
                  </a:lnTo>
                  <a:lnTo>
                    <a:pt x="25" y="412"/>
                  </a:lnTo>
                  <a:lnTo>
                    <a:pt x="31" y="414"/>
                  </a:lnTo>
                  <a:lnTo>
                    <a:pt x="31" y="414"/>
                  </a:lnTo>
                  <a:lnTo>
                    <a:pt x="33" y="415"/>
                  </a:lnTo>
                  <a:lnTo>
                    <a:pt x="39" y="417"/>
                  </a:lnTo>
                  <a:lnTo>
                    <a:pt x="39" y="417"/>
                  </a:lnTo>
                  <a:lnTo>
                    <a:pt x="43" y="418"/>
                  </a:lnTo>
                  <a:lnTo>
                    <a:pt x="43" y="418"/>
                  </a:lnTo>
                  <a:lnTo>
                    <a:pt x="56" y="422"/>
                  </a:lnTo>
                  <a:lnTo>
                    <a:pt x="56" y="422"/>
                  </a:lnTo>
                  <a:lnTo>
                    <a:pt x="56" y="422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8" y="425"/>
                  </a:lnTo>
                  <a:lnTo>
                    <a:pt x="68" y="425"/>
                  </a:lnTo>
                  <a:lnTo>
                    <a:pt x="72" y="427"/>
                  </a:lnTo>
                  <a:lnTo>
                    <a:pt x="72" y="427"/>
                  </a:lnTo>
                  <a:lnTo>
                    <a:pt x="76" y="428"/>
                  </a:lnTo>
                  <a:lnTo>
                    <a:pt x="76" y="428"/>
                  </a:lnTo>
                  <a:lnTo>
                    <a:pt x="83" y="430"/>
                  </a:lnTo>
                  <a:lnTo>
                    <a:pt x="84" y="430"/>
                  </a:lnTo>
                  <a:lnTo>
                    <a:pt x="84" y="430"/>
                  </a:lnTo>
                  <a:lnTo>
                    <a:pt x="106" y="437"/>
                  </a:lnTo>
                  <a:lnTo>
                    <a:pt x="108" y="438"/>
                  </a:lnTo>
                  <a:lnTo>
                    <a:pt x="108" y="438"/>
                  </a:lnTo>
                  <a:lnTo>
                    <a:pt x="115" y="440"/>
                  </a:lnTo>
                  <a:lnTo>
                    <a:pt x="117" y="440"/>
                  </a:lnTo>
                  <a:lnTo>
                    <a:pt x="117" y="440"/>
                  </a:lnTo>
                  <a:lnTo>
                    <a:pt x="153" y="452"/>
                  </a:lnTo>
                  <a:lnTo>
                    <a:pt x="153" y="452"/>
                  </a:lnTo>
                  <a:lnTo>
                    <a:pt x="157" y="453"/>
                  </a:lnTo>
                  <a:lnTo>
                    <a:pt x="157" y="453"/>
                  </a:lnTo>
                  <a:lnTo>
                    <a:pt x="161" y="454"/>
                  </a:lnTo>
                  <a:lnTo>
                    <a:pt x="161" y="454"/>
                  </a:lnTo>
                  <a:lnTo>
                    <a:pt x="162" y="454"/>
                  </a:lnTo>
                  <a:lnTo>
                    <a:pt x="169" y="457"/>
                  </a:lnTo>
                  <a:lnTo>
                    <a:pt x="169" y="457"/>
                  </a:lnTo>
                  <a:lnTo>
                    <a:pt x="171" y="457"/>
                  </a:lnTo>
                  <a:lnTo>
                    <a:pt x="210" y="469"/>
                  </a:lnTo>
                  <a:lnTo>
                    <a:pt x="210" y="469"/>
                  </a:lnTo>
                  <a:lnTo>
                    <a:pt x="211" y="469"/>
                  </a:lnTo>
                  <a:lnTo>
                    <a:pt x="218" y="471"/>
                  </a:lnTo>
                  <a:lnTo>
                    <a:pt x="218" y="471"/>
                  </a:lnTo>
                  <a:lnTo>
                    <a:pt x="220" y="472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5" y="477"/>
                  </a:lnTo>
                  <a:lnTo>
                    <a:pt x="245" y="480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50" y="481"/>
                  </a:lnTo>
                  <a:lnTo>
                    <a:pt x="250" y="481"/>
                  </a:lnTo>
                  <a:lnTo>
                    <a:pt x="250" y="481"/>
                  </a:lnTo>
                  <a:lnTo>
                    <a:pt x="306" y="499"/>
                  </a:lnTo>
                  <a:lnTo>
                    <a:pt x="306" y="499"/>
                  </a:lnTo>
                  <a:lnTo>
                    <a:pt x="308" y="499"/>
                  </a:lnTo>
                  <a:lnTo>
                    <a:pt x="349" y="512"/>
                  </a:lnTo>
                  <a:lnTo>
                    <a:pt x="351" y="512"/>
                  </a:lnTo>
                  <a:lnTo>
                    <a:pt x="351" y="512"/>
                  </a:lnTo>
                  <a:lnTo>
                    <a:pt x="355" y="514"/>
                  </a:lnTo>
                  <a:lnTo>
                    <a:pt x="355" y="514"/>
                  </a:lnTo>
                  <a:lnTo>
                    <a:pt x="357" y="514"/>
                  </a:lnTo>
                  <a:lnTo>
                    <a:pt x="395" y="526"/>
                  </a:lnTo>
                  <a:lnTo>
                    <a:pt x="395" y="526"/>
                  </a:lnTo>
                  <a:lnTo>
                    <a:pt x="396" y="526"/>
                  </a:lnTo>
                  <a:lnTo>
                    <a:pt x="444" y="541"/>
                  </a:lnTo>
                  <a:lnTo>
                    <a:pt x="444" y="541"/>
                  </a:lnTo>
                  <a:lnTo>
                    <a:pt x="448" y="542"/>
                  </a:lnTo>
                  <a:lnTo>
                    <a:pt x="448" y="542"/>
                  </a:lnTo>
                  <a:lnTo>
                    <a:pt x="454" y="544"/>
                  </a:lnTo>
                  <a:lnTo>
                    <a:pt x="456" y="544"/>
                  </a:lnTo>
                  <a:lnTo>
                    <a:pt x="456" y="544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542" y="571"/>
                  </a:lnTo>
                  <a:lnTo>
                    <a:pt x="124" y="0"/>
                  </a:lnTo>
                  <a:close/>
                  <a:moveTo>
                    <a:pt x="156" y="191"/>
                  </a:moveTo>
                  <a:lnTo>
                    <a:pt x="312" y="405"/>
                  </a:lnTo>
                  <a:lnTo>
                    <a:pt x="110" y="343"/>
                  </a:lnTo>
                  <a:lnTo>
                    <a:pt x="156" y="191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0" name="Freeform 51">
              <a:extLst>
                <a:ext uri="{FF2B5EF4-FFF2-40B4-BE49-F238E27FC236}">
                  <a16:creationId xmlns:a16="http://schemas.microsoft.com/office/drawing/2014/main" id="{B4AC86C2-79B1-4521-BA5A-B1FB961315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5432" y="4138501"/>
              <a:ext cx="875960" cy="921129"/>
            </a:xfrm>
            <a:custGeom>
              <a:avLst/>
              <a:gdLst>
                <a:gd name="T0" fmla="*/ 543 w 543"/>
                <a:gd name="T1" fmla="*/ 571 h 571"/>
                <a:gd name="T2" fmla="*/ 124 w 543"/>
                <a:gd name="T3" fmla="*/ 0 h 571"/>
                <a:gd name="T4" fmla="*/ 0 w 543"/>
                <a:gd name="T5" fmla="*/ 405 h 571"/>
                <a:gd name="T6" fmla="*/ 543 w 543"/>
                <a:gd name="T7" fmla="*/ 571 h 571"/>
                <a:gd name="T8" fmla="*/ 157 w 543"/>
                <a:gd name="T9" fmla="*/ 192 h 571"/>
                <a:gd name="T10" fmla="*/ 313 w 543"/>
                <a:gd name="T11" fmla="*/ 405 h 571"/>
                <a:gd name="T12" fmla="*/ 110 w 543"/>
                <a:gd name="T13" fmla="*/ 343 h 571"/>
                <a:gd name="T14" fmla="*/ 157 w 543"/>
                <a:gd name="T15" fmla="*/ 19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571">
                  <a:moveTo>
                    <a:pt x="543" y="571"/>
                  </a:moveTo>
                  <a:lnTo>
                    <a:pt x="124" y="0"/>
                  </a:lnTo>
                  <a:lnTo>
                    <a:pt x="0" y="405"/>
                  </a:lnTo>
                  <a:lnTo>
                    <a:pt x="543" y="571"/>
                  </a:lnTo>
                  <a:close/>
                  <a:moveTo>
                    <a:pt x="157" y="192"/>
                  </a:moveTo>
                  <a:lnTo>
                    <a:pt x="313" y="405"/>
                  </a:lnTo>
                  <a:lnTo>
                    <a:pt x="110" y="343"/>
                  </a:lnTo>
                  <a:lnTo>
                    <a:pt x="157" y="192"/>
                  </a:lnTo>
                  <a:close/>
                </a:path>
              </a:pathLst>
            </a:custGeom>
            <a:solidFill>
              <a:srgbClr val="F3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1" name="Freeform 52">
              <a:extLst>
                <a:ext uri="{FF2B5EF4-FFF2-40B4-BE49-F238E27FC236}">
                  <a16:creationId xmlns:a16="http://schemas.microsoft.com/office/drawing/2014/main" id="{329619E8-2A2F-433E-B2F7-EBD13FFDD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6864" y="5011234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2" name="Line 53">
              <a:extLst>
                <a:ext uri="{FF2B5EF4-FFF2-40B4-BE49-F238E27FC236}">
                  <a16:creationId xmlns:a16="http://schemas.microsoft.com/office/drawing/2014/main" id="{F2FFCEE1-DB83-41AD-B1AF-66930BDC90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46864" y="5011234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3" name="Freeform 54">
              <a:extLst>
                <a:ext uri="{FF2B5EF4-FFF2-40B4-BE49-F238E27FC236}">
                  <a16:creationId xmlns:a16="http://schemas.microsoft.com/office/drawing/2014/main" id="{4314FF68-31E5-4D55-800D-758415F9E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3638" y="5009621"/>
              <a:ext cx="16132" cy="32264"/>
            </a:xfrm>
            <a:custGeom>
              <a:avLst/>
              <a:gdLst>
                <a:gd name="T0" fmla="*/ 6 w 10"/>
                <a:gd name="T1" fmla="*/ 0 h 20"/>
                <a:gd name="T2" fmla="*/ 10 w 10"/>
                <a:gd name="T3" fmla="*/ 2 h 20"/>
                <a:gd name="T4" fmla="*/ 4 w 10"/>
                <a:gd name="T5" fmla="*/ 20 h 20"/>
                <a:gd name="T6" fmla="*/ 0 w 10"/>
                <a:gd name="T7" fmla="*/ 18 h 20"/>
                <a:gd name="T8" fmla="*/ 6 w 1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lnTo>
                    <a:pt x="10" y="2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4" name="Freeform 55">
              <a:extLst>
                <a:ext uri="{FF2B5EF4-FFF2-40B4-BE49-F238E27FC236}">
                  <a16:creationId xmlns:a16="http://schemas.microsoft.com/office/drawing/2014/main" id="{5A09F542-1B0F-4AF6-A79C-78B7A9BB2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3959" y="5020913"/>
              <a:ext cx="4840" cy="16132"/>
            </a:xfrm>
            <a:custGeom>
              <a:avLst/>
              <a:gdLst>
                <a:gd name="T0" fmla="*/ 0 w 3"/>
                <a:gd name="T1" fmla="*/ 10 h 10"/>
                <a:gd name="T2" fmla="*/ 3 w 3"/>
                <a:gd name="T3" fmla="*/ 0 h 10"/>
                <a:gd name="T4" fmla="*/ 0 w 3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0" y="10"/>
                  </a:moveTo>
                  <a:lnTo>
                    <a:pt x="3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" name="Line 56">
              <a:extLst>
                <a:ext uri="{FF2B5EF4-FFF2-40B4-BE49-F238E27FC236}">
                  <a16:creationId xmlns:a16="http://schemas.microsoft.com/office/drawing/2014/main" id="{01757B79-11C7-4673-AE4F-5F977EE3D5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3959" y="5020913"/>
              <a:ext cx="4840" cy="161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6" name="Freeform 57">
              <a:extLst>
                <a:ext uri="{FF2B5EF4-FFF2-40B4-BE49-F238E27FC236}">
                  <a16:creationId xmlns:a16="http://schemas.microsoft.com/office/drawing/2014/main" id="{57F8C3F7-31C7-4D28-8E16-3AD57E0D5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0732" y="502091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" name="Freeform 58">
              <a:extLst>
                <a:ext uri="{FF2B5EF4-FFF2-40B4-BE49-F238E27FC236}">
                  <a16:creationId xmlns:a16="http://schemas.microsoft.com/office/drawing/2014/main" id="{E446970F-516D-4D34-8B25-F40DD036E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1053" y="5017686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" name="Line 59">
              <a:extLst>
                <a:ext uri="{FF2B5EF4-FFF2-40B4-BE49-F238E27FC236}">
                  <a16:creationId xmlns:a16="http://schemas.microsoft.com/office/drawing/2014/main" id="{028CDFF3-F435-4B7F-B351-968CF0E61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21053" y="5017686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9" name="Freeform 60">
              <a:extLst>
                <a:ext uri="{FF2B5EF4-FFF2-40B4-BE49-F238E27FC236}">
                  <a16:creationId xmlns:a16="http://schemas.microsoft.com/office/drawing/2014/main" id="{ECAD8D0B-C4D2-409C-9E3E-89D97F917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7827" y="5016073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2 h 11"/>
                <a:gd name="T4" fmla="*/ 4 w 6"/>
                <a:gd name="T5" fmla="*/ 11 h 11"/>
                <a:gd name="T6" fmla="*/ 0 w 6"/>
                <a:gd name="T7" fmla="*/ 10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2"/>
                  </a:lnTo>
                  <a:lnTo>
                    <a:pt x="4" y="11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0" name="Freeform 61">
              <a:extLst>
                <a:ext uri="{FF2B5EF4-FFF2-40B4-BE49-F238E27FC236}">
                  <a16:creationId xmlns:a16="http://schemas.microsoft.com/office/drawing/2014/main" id="{7F373692-7AD2-47F7-BDCE-C2EBAAE20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8148" y="501446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1" name="Line 62">
              <a:extLst>
                <a:ext uri="{FF2B5EF4-FFF2-40B4-BE49-F238E27FC236}">
                  <a16:creationId xmlns:a16="http://schemas.microsoft.com/office/drawing/2014/main" id="{77A2675F-B967-472B-A3E8-2EE945213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08148" y="501446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2" name="Freeform 63">
              <a:extLst>
                <a:ext uri="{FF2B5EF4-FFF2-40B4-BE49-F238E27FC236}">
                  <a16:creationId xmlns:a16="http://schemas.microsoft.com/office/drawing/2014/main" id="{5011A09F-85A0-4536-964F-05D6AF4E2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4921" y="5012847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3" name="Freeform 64">
              <a:extLst>
                <a:ext uri="{FF2B5EF4-FFF2-40B4-BE49-F238E27FC236}">
                  <a16:creationId xmlns:a16="http://schemas.microsoft.com/office/drawing/2014/main" id="{0A45DE90-26D7-4EF5-B595-AEB7AC829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5242" y="5009621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4" name="Line 65">
              <a:extLst>
                <a:ext uri="{FF2B5EF4-FFF2-40B4-BE49-F238E27FC236}">
                  <a16:creationId xmlns:a16="http://schemas.microsoft.com/office/drawing/2014/main" id="{0E948EFE-A9F2-4B66-9113-54EF1962E5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95242" y="5009621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5" name="Freeform 66">
              <a:extLst>
                <a:ext uri="{FF2B5EF4-FFF2-40B4-BE49-F238E27FC236}">
                  <a16:creationId xmlns:a16="http://schemas.microsoft.com/office/drawing/2014/main" id="{05D39B9F-272D-4D73-B5FC-DCA2E404B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2016" y="5009621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6" name="Freeform 67">
              <a:extLst>
                <a:ext uri="{FF2B5EF4-FFF2-40B4-BE49-F238E27FC236}">
                  <a16:creationId xmlns:a16="http://schemas.microsoft.com/office/drawing/2014/main" id="{659D6577-BD2E-4BC5-9061-F039337BD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0724" y="5006394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7" name="Line 68">
              <a:extLst>
                <a:ext uri="{FF2B5EF4-FFF2-40B4-BE49-F238E27FC236}">
                  <a16:creationId xmlns:a16="http://schemas.microsoft.com/office/drawing/2014/main" id="{F32E8844-37B2-4FE9-B384-6A0EE33C1C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0724" y="5006394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8" name="Freeform 69">
              <a:extLst>
                <a:ext uri="{FF2B5EF4-FFF2-40B4-BE49-F238E27FC236}">
                  <a16:creationId xmlns:a16="http://schemas.microsoft.com/office/drawing/2014/main" id="{91CA0185-7F4A-4200-A930-58BEDFED1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110" y="5004781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3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3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9" name="Freeform 70">
              <a:extLst>
                <a:ext uri="{FF2B5EF4-FFF2-40B4-BE49-F238E27FC236}">
                  <a16:creationId xmlns:a16="http://schemas.microsoft.com/office/drawing/2014/main" id="{7FAAB97C-1747-40AB-9D41-1574B93D1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7818" y="4987036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0" name="Line 71">
              <a:extLst>
                <a:ext uri="{FF2B5EF4-FFF2-40B4-BE49-F238E27FC236}">
                  <a16:creationId xmlns:a16="http://schemas.microsoft.com/office/drawing/2014/main" id="{57E14811-6C0C-4690-BADB-FA3E93460D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67818" y="4987036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1" name="Freeform 72">
              <a:extLst>
                <a:ext uri="{FF2B5EF4-FFF2-40B4-BE49-F238E27FC236}">
                  <a16:creationId xmlns:a16="http://schemas.microsoft.com/office/drawing/2014/main" id="{D172AB1C-80BD-47F4-A34B-EB3702732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4592" y="4987036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" name="Freeform 73">
              <a:extLst>
                <a:ext uri="{FF2B5EF4-FFF2-40B4-BE49-F238E27FC236}">
                  <a16:creationId xmlns:a16="http://schemas.microsoft.com/office/drawing/2014/main" id="{88915CB5-96DD-4300-BB58-4816B243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4913" y="4998328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" name="Line 74">
              <a:extLst>
                <a:ext uri="{FF2B5EF4-FFF2-40B4-BE49-F238E27FC236}">
                  <a16:creationId xmlns:a16="http://schemas.microsoft.com/office/drawing/2014/main" id="{A13207BC-73A3-4E16-9083-053F967C7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54913" y="4998328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" name="Freeform 75">
              <a:extLst>
                <a:ext uri="{FF2B5EF4-FFF2-40B4-BE49-F238E27FC236}">
                  <a16:creationId xmlns:a16="http://schemas.microsoft.com/office/drawing/2014/main" id="{38CA5FF3-8BF4-4080-8C8B-F4589A454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1686" y="499671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5" name="Freeform 76">
              <a:extLst>
                <a:ext uri="{FF2B5EF4-FFF2-40B4-BE49-F238E27FC236}">
                  <a16:creationId xmlns:a16="http://schemas.microsoft.com/office/drawing/2014/main" id="{FC09E2CD-3CAB-47FA-AE09-4AD63A25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2007" y="499348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6" name="Line 77">
              <a:extLst>
                <a:ext uri="{FF2B5EF4-FFF2-40B4-BE49-F238E27FC236}">
                  <a16:creationId xmlns:a16="http://schemas.microsoft.com/office/drawing/2014/main" id="{EF351BA3-EA66-4D08-BB2A-047F2E361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42007" y="499348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7" name="Freeform 78">
              <a:extLst>
                <a:ext uri="{FF2B5EF4-FFF2-40B4-BE49-F238E27FC236}">
                  <a16:creationId xmlns:a16="http://schemas.microsoft.com/office/drawing/2014/main" id="{A59AAB95-0EB9-475E-BB8C-73F47721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8781" y="499348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8" name="Freeform 79">
              <a:extLst>
                <a:ext uri="{FF2B5EF4-FFF2-40B4-BE49-F238E27FC236}">
                  <a16:creationId xmlns:a16="http://schemas.microsoft.com/office/drawing/2014/main" id="{0B674E06-E445-4EFD-AE23-32A6E6D41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9102" y="4990262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9" name="Line 80">
              <a:extLst>
                <a:ext uri="{FF2B5EF4-FFF2-40B4-BE49-F238E27FC236}">
                  <a16:creationId xmlns:a16="http://schemas.microsoft.com/office/drawing/2014/main" id="{56E83A8E-8BF9-42A5-8F20-D6A5CF27C8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9102" y="4990262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0" name="Freeform 81">
              <a:extLst>
                <a:ext uri="{FF2B5EF4-FFF2-40B4-BE49-F238E27FC236}">
                  <a16:creationId xmlns:a16="http://schemas.microsoft.com/office/drawing/2014/main" id="{D53F2709-00D0-466A-B714-91EB8DE65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5875" y="498864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1" name="Freeform 82">
              <a:extLst>
                <a:ext uri="{FF2B5EF4-FFF2-40B4-BE49-F238E27FC236}">
                  <a16:creationId xmlns:a16="http://schemas.microsoft.com/office/drawing/2014/main" id="{D33652A7-A210-45AA-85C5-000130862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6196" y="498542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2" name="Line 83">
              <a:extLst>
                <a:ext uri="{FF2B5EF4-FFF2-40B4-BE49-F238E27FC236}">
                  <a16:creationId xmlns:a16="http://schemas.microsoft.com/office/drawing/2014/main" id="{F06870C1-6D26-45CC-BFEF-1FE2C985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16196" y="498542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3" name="Freeform 84">
              <a:extLst>
                <a:ext uri="{FF2B5EF4-FFF2-40B4-BE49-F238E27FC236}">
                  <a16:creationId xmlns:a16="http://schemas.microsoft.com/office/drawing/2014/main" id="{4C362DEC-BFBB-4980-A5C2-B2D079D28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2970" y="498542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4" name="Freeform 85">
              <a:extLst>
                <a:ext uri="{FF2B5EF4-FFF2-40B4-BE49-F238E27FC236}">
                  <a16:creationId xmlns:a16="http://schemas.microsoft.com/office/drawing/2014/main" id="{B6904AEF-6CD6-40F5-A8EC-C13815046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3291" y="4982196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5" name="Line 86">
              <a:extLst>
                <a:ext uri="{FF2B5EF4-FFF2-40B4-BE49-F238E27FC236}">
                  <a16:creationId xmlns:a16="http://schemas.microsoft.com/office/drawing/2014/main" id="{6FADB88C-EFAE-4D8B-AE41-E71B01E93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03291" y="4982196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6" name="Freeform 87">
              <a:extLst>
                <a:ext uri="{FF2B5EF4-FFF2-40B4-BE49-F238E27FC236}">
                  <a16:creationId xmlns:a16="http://schemas.microsoft.com/office/drawing/2014/main" id="{16023580-9492-448E-AB14-F8B4B0BA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0064" y="4980583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1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" name="Freeform 88">
              <a:extLst>
                <a:ext uri="{FF2B5EF4-FFF2-40B4-BE49-F238E27FC236}">
                  <a16:creationId xmlns:a16="http://schemas.microsoft.com/office/drawing/2014/main" id="{EF2D319D-9F89-4AFC-9B5C-8CF8380BE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0385" y="4962838"/>
              <a:ext cx="9679" cy="30651"/>
            </a:xfrm>
            <a:custGeom>
              <a:avLst/>
              <a:gdLst>
                <a:gd name="T0" fmla="*/ 0 w 6"/>
                <a:gd name="T1" fmla="*/ 19 h 19"/>
                <a:gd name="T2" fmla="*/ 6 w 6"/>
                <a:gd name="T3" fmla="*/ 0 h 19"/>
                <a:gd name="T4" fmla="*/ 0 w 6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8" name="Line 89">
              <a:extLst>
                <a:ext uri="{FF2B5EF4-FFF2-40B4-BE49-F238E27FC236}">
                  <a16:creationId xmlns:a16="http://schemas.microsoft.com/office/drawing/2014/main" id="{6A7CF526-D5D6-4C51-ABBF-F0A2B06AE3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0385" y="4962838"/>
              <a:ext cx="9679" cy="3065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9" name="Freeform 90">
              <a:extLst>
                <a:ext uri="{FF2B5EF4-FFF2-40B4-BE49-F238E27FC236}">
                  <a16:creationId xmlns:a16="http://schemas.microsoft.com/office/drawing/2014/main" id="{5CE2F730-C0F9-4830-9FA8-EC46CC4D2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7159" y="4962838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" name="Freeform 91">
              <a:extLst>
                <a:ext uri="{FF2B5EF4-FFF2-40B4-BE49-F238E27FC236}">
                  <a16:creationId xmlns:a16="http://schemas.microsoft.com/office/drawing/2014/main" id="{87C69EAD-0164-4A86-A6A1-110246FB0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7480" y="497413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1" name="Line 92">
              <a:extLst>
                <a:ext uri="{FF2B5EF4-FFF2-40B4-BE49-F238E27FC236}">
                  <a16:creationId xmlns:a16="http://schemas.microsoft.com/office/drawing/2014/main" id="{3B3EA860-04D1-4C03-8229-96CB9C4E85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77480" y="497413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" name="Freeform 93">
              <a:extLst>
                <a:ext uri="{FF2B5EF4-FFF2-40B4-BE49-F238E27FC236}">
                  <a16:creationId xmlns:a16="http://schemas.microsoft.com/office/drawing/2014/main" id="{7A59F1E0-5ABE-445A-91B1-F8D650E3B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4253" y="4972517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3" name="Freeform 94">
              <a:extLst>
                <a:ext uri="{FF2B5EF4-FFF2-40B4-BE49-F238E27FC236}">
                  <a16:creationId xmlns:a16="http://schemas.microsoft.com/office/drawing/2014/main" id="{3160CD38-C88E-42D7-B594-F02DAE5AA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4574" y="496929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4" name="Line 95">
              <a:extLst>
                <a:ext uri="{FF2B5EF4-FFF2-40B4-BE49-F238E27FC236}">
                  <a16:creationId xmlns:a16="http://schemas.microsoft.com/office/drawing/2014/main" id="{3F5BF2E2-F319-4F43-AF84-F58515E5E5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64574" y="496929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5" name="Freeform 96">
              <a:extLst>
                <a:ext uri="{FF2B5EF4-FFF2-40B4-BE49-F238E27FC236}">
                  <a16:creationId xmlns:a16="http://schemas.microsoft.com/office/drawing/2014/main" id="{71B14407-3711-40D1-99A0-65F715FB4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1348" y="496929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6" name="Freeform 97">
              <a:extLst>
                <a:ext uri="{FF2B5EF4-FFF2-40B4-BE49-F238E27FC236}">
                  <a16:creationId xmlns:a16="http://schemas.microsoft.com/office/drawing/2014/main" id="{F3C9DB50-8B3E-466E-BBBD-E2735ECD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1669" y="496606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7" name="Line 98">
              <a:extLst>
                <a:ext uri="{FF2B5EF4-FFF2-40B4-BE49-F238E27FC236}">
                  <a16:creationId xmlns:a16="http://schemas.microsoft.com/office/drawing/2014/main" id="{FA4BA8E3-3A5F-4308-A197-C46E843343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51669" y="496606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8" name="Freeform 99">
              <a:extLst>
                <a:ext uri="{FF2B5EF4-FFF2-40B4-BE49-F238E27FC236}">
                  <a16:creationId xmlns:a16="http://schemas.microsoft.com/office/drawing/2014/main" id="{4386CBAB-5D98-4EC1-BDD3-E41D9DE7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8442" y="496445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2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2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9" name="Freeform 100">
              <a:extLst>
                <a:ext uri="{FF2B5EF4-FFF2-40B4-BE49-F238E27FC236}">
                  <a16:creationId xmlns:a16="http://schemas.microsoft.com/office/drawing/2014/main" id="{E8CD25B4-6CDE-4B43-B67E-F34813DBD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63" y="4961225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0" name="Line 101">
              <a:extLst>
                <a:ext uri="{FF2B5EF4-FFF2-40B4-BE49-F238E27FC236}">
                  <a16:creationId xmlns:a16="http://schemas.microsoft.com/office/drawing/2014/main" id="{451D168B-88EC-44AD-8790-2E96849930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38763" y="4961225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1" name="Freeform 102">
              <a:extLst>
                <a:ext uri="{FF2B5EF4-FFF2-40B4-BE49-F238E27FC236}">
                  <a16:creationId xmlns:a16="http://schemas.microsoft.com/office/drawing/2014/main" id="{D2D0FA2C-7A3A-48F6-97EE-C735DC40F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5537" y="4961225"/>
              <a:ext cx="9679" cy="16132"/>
            </a:xfrm>
            <a:custGeom>
              <a:avLst/>
              <a:gdLst>
                <a:gd name="T0" fmla="*/ 3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3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2" name="Freeform 103">
              <a:extLst>
                <a:ext uri="{FF2B5EF4-FFF2-40B4-BE49-F238E27FC236}">
                  <a16:creationId xmlns:a16="http://schemas.microsoft.com/office/drawing/2014/main" id="{7EFAC31B-D147-4735-A390-11A50EC8B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5858" y="4957999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3" name="Line 104">
              <a:extLst>
                <a:ext uri="{FF2B5EF4-FFF2-40B4-BE49-F238E27FC236}">
                  <a16:creationId xmlns:a16="http://schemas.microsoft.com/office/drawing/2014/main" id="{304B9733-C29D-4FFD-9ACE-E712B21748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25858" y="4957999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4" name="Freeform 105">
              <a:extLst>
                <a:ext uri="{FF2B5EF4-FFF2-40B4-BE49-F238E27FC236}">
                  <a16:creationId xmlns:a16="http://schemas.microsoft.com/office/drawing/2014/main" id="{42266723-E9D2-485A-B208-CA61527FD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2632" y="4956385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1 h 11"/>
                <a:gd name="T4" fmla="*/ 4 w 6"/>
                <a:gd name="T5" fmla="*/ 11 h 11"/>
                <a:gd name="T6" fmla="*/ 0 w 6"/>
                <a:gd name="T7" fmla="*/ 9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5" name="Freeform 106">
              <a:extLst>
                <a:ext uri="{FF2B5EF4-FFF2-40B4-BE49-F238E27FC236}">
                  <a16:creationId xmlns:a16="http://schemas.microsoft.com/office/drawing/2014/main" id="{FE7134E2-DFC5-40D3-8306-1241B6306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952" y="4938640"/>
              <a:ext cx="8066" cy="30651"/>
            </a:xfrm>
            <a:custGeom>
              <a:avLst/>
              <a:gdLst>
                <a:gd name="T0" fmla="*/ 0 w 5"/>
                <a:gd name="T1" fmla="*/ 19 h 19"/>
                <a:gd name="T2" fmla="*/ 5 w 5"/>
                <a:gd name="T3" fmla="*/ 0 h 19"/>
                <a:gd name="T4" fmla="*/ 0 w 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9">
                  <a:moveTo>
                    <a:pt x="0" y="19"/>
                  </a:moveTo>
                  <a:lnTo>
                    <a:pt x="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6" name="Line 107">
              <a:extLst>
                <a:ext uri="{FF2B5EF4-FFF2-40B4-BE49-F238E27FC236}">
                  <a16:creationId xmlns:a16="http://schemas.microsoft.com/office/drawing/2014/main" id="{22FA4427-79B7-4DDC-A6D2-FB164AAC55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12952" y="4938640"/>
              <a:ext cx="8066" cy="3065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7" name="Freeform 108">
              <a:extLst>
                <a:ext uri="{FF2B5EF4-FFF2-40B4-BE49-F238E27FC236}">
                  <a16:creationId xmlns:a16="http://schemas.microsoft.com/office/drawing/2014/main" id="{02ED8746-30FA-458D-B81D-D8DB3556A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9726" y="4938640"/>
              <a:ext cx="14519" cy="30651"/>
            </a:xfrm>
            <a:custGeom>
              <a:avLst/>
              <a:gdLst>
                <a:gd name="T0" fmla="*/ 5 w 9"/>
                <a:gd name="T1" fmla="*/ 0 h 19"/>
                <a:gd name="T2" fmla="*/ 9 w 9"/>
                <a:gd name="T3" fmla="*/ 1 h 19"/>
                <a:gd name="T4" fmla="*/ 4 w 9"/>
                <a:gd name="T5" fmla="*/ 19 h 19"/>
                <a:gd name="T6" fmla="*/ 0 w 9"/>
                <a:gd name="T7" fmla="*/ 18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9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8" name="Freeform 109">
              <a:extLst>
                <a:ext uri="{FF2B5EF4-FFF2-40B4-BE49-F238E27FC236}">
                  <a16:creationId xmlns:a16="http://schemas.microsoft.com/office/drawing/2014/main" id="{C8981E40-5A34-4BEA-9133-F172A87F6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0047" y="4949933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9" name="Line 110">
              <a:extLst>
                <a:ext uri="{FF2B5EF4-FFF2-40B4-BE49-F238E27FC236}">
                  <a16:creationId xmlns:a16="http://schemas.microsoft.com/office/drawing/2014/main" id="{7D28C0FB-CBCF-475D-86D5-559972C4A3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00047" y="4949933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0" name="Freeform 111">
              <a:extLst>
                <a:ext uri="{FF2B5EF4-FFF2-40B4-BE49-F238E27FC236}">
                  <a16:creationId xmlns:a16="http://schemas.microsoft.com/office/drawing/2014/main" id="{5C874361-F03D-46FC-89BF-7922D324C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6821" y="4948320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2 h 11"/>
                <a:gd name="T4" fmla="*/ 3 w 6"/>
                <a:gd name="T5" fmla="*/ 11 h 11"/>
                <a:gd name="T6" fmla="*/ 0 w 6"/>
                <a:gd name="T7" fmla="*/ 10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2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1" name="Freeform 112">
              <a:extLst>
                <a:ext uri="{FF2B5EF4-FFF2-40B4-BE49-F238E27FC236}">
                  <a16:creationId xmlns:a16="http://schemas.microsoft.com/office/drawing/2014/main" id="{5A08A8F4-D88A-492D-B672-CE96E179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5528" y="4946706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2" name="Line 113">
              <a:extLst>
                <a:ext uri="{FF2B5EF4-FFF2-40B4-BE49-F238E27FC236}">
                  <a16:creationId xmlns:a16="http://schemas.microsoft.com/office/drawing/2014/main" id="{45382006-9CCA-46C4-8F80-B1084364B7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5528" y="4946706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3" name="Freeform 114">
              <a:extLst>
                <a:ext uri="{FF2B5EF4-FFF2-40B4-BE49-F238E27FC236}">
                  <a16:creationId xmlns:a16="http://schemas.microsoft.com/office/drawing/2014/main" id="{233CA28A-FEF8-4BFF-9204-F7987EDD8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2302" y="494509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4" name="Freeform 115">
              <a:extLst>
                <a:ext uri="{FF2B5EF4-FFF2-40B4-BE49-F238E27FC236}">
                  <a16:creationId xmlns:a16="http://schemas.microsoft.com/office/drawing/2014/main" id="{40E18BDB-8374-40A4-97CB-A165E9769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623" y="4941867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5" name="Line 116">
              <a:extLst>
                <a:ext uri="{FF2B5EF4-FFF2-40B4-BE49-F238E27FC236}">
                  <a16:creationId xmlns:a16="http://schemas.microsoft.com/office/drawing/2014/main" id="{CD9ECF00-01EF-4E19-BEFA-6C64D1945D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72623" y="4941867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6" name="Freeform 117">
              <a:extLst>
                <a:ext uri="{FF2B5EF4-FFF2-40B4-BE49-F238E27FC236}">
                  <a16:creationId xmlns:a16="http://schemas.microsoft.com/office/drawing/2014/main" id="{9A8A0919-1944-4577-8508-4100F2836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9396" y="4940254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7" name="Freeform 118">
              <a:extLst>
                <a:ext uri="{FF2B5EF4-FFF2-40B4-BE49-F238E27FC236}">
                  <a16:creationId xmlns:a16="http://schemas.microsoft.com/office/drawing/2014/main" id="{F367B5A8-2725-4EBC-B795-452941E55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9717" y="493864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8" name="Line 119">
              <a:extLst>
                <a:ext uri="{FF2B5EF4-FFF2-40B4-BE49-F238E27FC236}">
                  <a16:creationId xmlns:a16="http://schemas.microsoft.com/office/drawing/2014/main" id="{0C994139-FF34-48F3-91FD-B3823A128C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9717" y="493864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9" name="Freeform 120">
              <a:extLst>
                <a:ext uri="{FF2B5EF4-FFF2-40B4-BE49-F238E27FC236}">
                  <a16:creationId xmlns:a16="http://schemas.microsoft.com/office/drawing/2014/main" id="{AB1F97D6-202B-44F5-BFE2-5C9996588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6491" y="4937027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0" name="Freeform 121">
              <a:extLst>
                <a:ext uri="{FF2B5EF4-FFF2-40B4-BE49-F238E27FC236}">
                  <a16:creationId xmlns:a16="http://schemas.microsoft.com/office/drawing/2014/main" id="{44AD753E-C935-4683-B9FF-EF8F4F21E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6812" y="493380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1" name="Line 122">
              <a:extLst>
                <a:ext uri="{FF2B5EF4-FFF2-40B4-BE49-F238E27FC236}">
                  <a16:creationId xmlns:a16="http://schemas.microsoft.com/office/drawing/2014/main" id="{9B6EB7C7-CC16-4829-8C75-CB8DC0A93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812" y="493380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2" name="Freeform 123">
              <a:extLst>
                <a:ext uri="{FF2B5EF4-FFF2-40B4-BE49-F238E27FC236}">
                  <a16:creationId xmlns:a16="http://schemas.microsoft.com/office/drawing/2014/main" id="{F53E3B73-5A23-4153-8973-00E939C08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3585" y="4932188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10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3" name="Freeform 124">
              <a:extLst>
                <a:ext uri="{FF2B5EF4-FFF2-40B4-BE49-F238E27FC236}">
                  <a16:creationId xmlns:a16="http://schemas.microsoft.com/office/drawing/2014/main" id="{EF4119DE-BD58-4906-96A3-FF8CCAB54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3906" y="4914443"/>
              <a:ext cx="9679" cy="30651"/>
            </a:xfrm>
            <a:custGeom>
              <a:avLst/>
              <a:gdLst>
                <a:gd name="T0" fmla="*/ 0 w 6"/>
                <a:gd name="T1" fmla="*/ 19 h 19"/>
                <a:gd name="T2" fmla="*/ 6 w 6"/>
                <a:gd name="T3" fmla="*/ 0 h 19"/>
                <a:gd name="T4" fmla="*/ 0 w 6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4" name="Line 125">
              <a:extLst>
                <a:ext uri="{FF2B5EF4-FFF2-40B4-BE49-F238E27FC236}">
                  <a16:creationId xmlns:a16="http://schemas.microsoft.com/office/drawing/2014/main" id="{2B928281-C577-4DC3-91F9-87DA718067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3906" y="4914443"/>
              <a:ext cx="9679" cy="3065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5" name="Freeform 126">
              <a:extLst>
                <a:ext uri="{FF2B5EF4-FFF2-40B4-BE49-F238E27FC236}">
                  <a16:creationId xmlns:a16="http://schemas.microsoft.com/office/drawing/2014/main" id="{4B93D25D-063E-4A75-A7D4-236C05ACB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0680" y="4914443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6" name="Freeform 127">
              <a:extLst>
                <a:ext uri="{FF2B5EF4-FFF2-40B4-BE49-F238E27FC236}">
                  <a16:creationId xmlns:a16="http://schemas.microsoft.com/office/drawing/2014/main" id="{7F36442B-D443-4A9C-81BD-8FC10F371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1001" y="492573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7" name="Line 128">
              <a:extLst>
                <a:ext uri="{FF2B5EF4-FFF2-40B4-BE49-F238E27FC236}">
                  <a16:creationId xmlns:a16="http://schemas.microsoft.com/office/drawing/2014/main" id="{9597DD25-F796-4A2B-A55E-9E149C049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21001" y="492573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8" name="Freeform 129">
              <a:extLst>
                <a:ext uri="{FF2B5EF4-FFF2-40B4-BE49-F238E27FC236}">
                  <a16:creationId xmlns:a16="http://schemas.microsoft.com/office/drawing/2014/main" id="{83AAE8EA-64DD-4CF5-8BBF-C1C9DC886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7774" y="492573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9" name="Freeform 130">
              <a:extLst>
                <a:ext uri="{FF2B5EF4-FFF2-40B4-BE49-F238E27FC236}">
                  <a16:creationId xmlns:a16="http://schemas.microsoft.com/office/drawing/2014/main" id="{42594D88-8564-485A-AF82-1C5CBCE3C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8095" y="492250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0" name="Line 131">
              <a:extLst>
                <a:ext uri="{FF2B5EF4-FFF2-40B4-BE49-F238E27FC236}">
                  <a16:creationId xmlns:a16="http://schemas.microsoft.com/office/drawing/2014/main" id="{5249F2B3-7D60-4D84-AFFC-62236C618F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08095" y="492250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1" name="Freeform 132">
              <a:extLst>
                <a:ext uri="{FF2B5EF4-FFF2-40B4-BE49-F238E27FC236}">
                  <a16:creationId xmlns:a16="http://schemas.microsoft.com/office/drawing/2014/main" id="{ABB6FE35-BECB-45D9-9389-DE209119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4869" y="492089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2" name="Freeform 133">
              <a:extLst>
                <a:ext uri="{FF2B5EF4-FFF2-40B4-BE49-F238E27FC236}">
                  <a16:creationId xmlns:a16="http://schemas.microsoft.com/office/drawing/2014/main" id="{CF2B1082-C685-49DE-BB27-CD4BF7021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190" y="491766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3" name="Line 134">
              <a:extLst>
                <a:ext uri="{FF2B5EF4-FFF2-40B4-BE49-F238E27FC236}">
                  <a16:creationId xmlns:a16="http://schemas.microsoft.com/office/drawing/2014/main" id="{74D8D617-E99A-451C-BFBA-78E4381376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95190" y="491766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4" name="Freeform 135">
              <a:extLst>
                <a:ext uri="{FF2B5EF4-FFF2-40B4-BE49-F238E27FC236}">
                  <a16:creationId xmlns:a16="http://schemas.microsoft.com/office/drawing/2014/main" id="{DE60AD43-CAEE-4DF4-9E0F-E2DDF7F53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964" y="491766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5" name="Freeform 136">
              <a:extLst>
                <a:ext uri="{FF2B5EF4-FFF2-40B4-BE49-F238E27FC236}">
                  <a16:creationId xmlns:a16="http://schemas.microsoft.com/office/drawing/2014/main" id="{1752631B-87CE-46B6-BFB0-9845F43D3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2284" y="491444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6" name="Line 137">
              <a:extLst>
                <a:ext uri="{FF2B5EF4-FFF2-40B4-BE49-F238E27FC236}">
                  <a16:creationId xmlns:a16="http://schemas.microsoft.com/office/drawing/2014/main" id="{F81D3E55-EC15-4471-97F1-FA9F1CE8DB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2284" y="491444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7" name="Freeform 138">
              <a:extLst>
                <a:ext uri="{FF2B5EF4-FFF2-40B4-BE49-F238E27FC236}">
                  <a16:creationId xmlns:a16="http://schemas.microsoft.com/office/drawing/2014/main" id="{AA40C309-A229-4C11-BE91-C1FB1C0F4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058" y="491282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8" name="Freeform 139">
              <a:extLst>
                <a:ext uri="{FF2B5EF4-FFF2-40B4-BE49-F238E27FC236}">
                  <a16:creationId xmlns:a16="http://schemas.microsoft.com/office/drawing/2014/main" id="{5A4D41C7-BBA6-4B70-A5DE-53D738F6E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9379" y="4909603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9" name="Line 140">
              <a:extLst>
                <a:ext uri="{FF2B5EF4-FFF2-40B4-BE49-F238E27FC236}">
                  <a16:creationId xmlns:a16="http://schemas.microsoft.com/office/drawing/2014/main" id="{6DAF31F9-37BB-43B8-BF60-5BD5697CA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69379" y="4909603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0" name="Freeform 141">
              <a:extLst>
                <a:ext uri="{FF2B5EF4-FFF2-40B4-BE49-F238E27FC236}">
                  <a16:creationId xmlns:a16="http://schemas.microsoft.com/office/drawing/2014/main" id="{A699063E-C9EA-4743-A82C-B4C501E0A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6153" y="4909603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1" name="Freeform 142">
              <a:extLst>
                <a:ext uri="{FF2B5EF4-FFF2-40B4-BE49-F238E27FC236}">
                  <a16:creationId xmlns:a16="http://schemas.microsoft.com/office/drawing/2014/main" id="{FCD19ED7-EF7E-43F5-9FB1-C24DD9313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6473" y="4891858"/>
              <a:ext cx="8066" cy="29037"/>
            </a:xfrm>
            <a:custGeom>
              <a:avLst/>
              <a:gdLst>
                <a:gd name="T0" fmla="*/ 0 w 5"/>
                <a:gd name="T1" fmla="*/ 18 h 18"/>
                <a:gd name="T2" fmla="*/ 5 w 5"/>
                <a:gd name="T3" fmla="*/ 0 h 18"/>
                <a:gd name="T4" fmla="*/ 0 w 5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0" y="18"/>
                  </a:move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2" name="Line 143">
              <a:extLst>
                <a:ext uri="{FF2B5EF4-FFF2-40B4-BE49-F238E27FC236}">
                  <a16:creationId xmlns:a16="http://schemas.microsoft.com/office/drawing/2014/main" id="{E6A76365-718C-4E05-BC82-4AAC01522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56473" y="4891858"/>
              <a:ext cx="8066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3" name="Freeform 144">
              <a:extLst>
                <a:ext uri="{FF2B5EF4-FFF2-40B4-BE49-F238E27FC236}">
                  <a16:creationId xmlns:a16="http://schemas.microsoft.com/office/drawing/2014/main" id="{80558D33-17D5-4E52-807D-3F77227C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3247" y="4890245"/>
              <a:ext cx="14519" cy="30651"/>
            </a:xfrm>
            <a:custGeom>
              <a:avLst/>
              <a:gdLst>
                <a:gd name="T0" fmla="*/ 5 w 9"/>
                <a:gd name="T1" fmla="*/ 0 h 19"/>
                <a:gd name="T2" fmla="*/ 9 w 9"/>
                <a:gd name="T3" fmla="*/ 1 h 19"/>
                <a:gd name="T4" fmla="*/ 4 w 9"/>
                <a:gd name="T5" fmla="*/ 19 h 19"/>
                <a:gd name="T6" fmla="*/ 0 w 9"/>
                <a:gd name="T7" fmla="*/ 18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9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4" name="Freeform 145">
              <a:extLst>
                <a:ext uri="{FF2B5EF4-FFF2-40B4-BE49-F238E27FC236}">
                  <a16:creationId xmlns:a16="http://schemas.microsoft.com/office/drawing/2014/main" id="{8CD30BDA-8D3F-4D48-81A5-CEC4B1F2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3568" y="4901537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5" name="Line 146">
              <a:extLst>
                <a:ext uri="{FF2B5EF4-FFF2-40B4-BE49-F238E27FC236}">
                  <a16:creationId xmlns:a16="http://schemas.microsoft.com/office/drawing/2014/main" id="{7BF943B3-4272-4F14-8C28-730C22DF8D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43568" y="4901537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6" name="Freeform 147">
              <a:extLst>
                <a:ext uri="{FF2B5EF4-FFF2-40B4-BE49-F238E27FC236}">
                  <a16:creationId xmlns:a16="http://schemas.microsoft.com/office/drawing/2014/main" id="{3C63FC6B-8E37-473C-8FBD-71AD28A8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0342" y="4901537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7" name="Freeform 148">
              <a:extLst>
                <a:ext uri="{FF2B5EF4-FFF2-40B4-BE49-F238E27FC236}">
                  <a16:creationId xmlns:a16="http://schemas.microsoft.com/office/drawing/2014/main" id="{3EFBD818-988E-4CC3-864C-173ACFED4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9049" y="489831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8" name="Line 149">
              <a:extLst>
                <a:ext uri="{FF2B5EF4-FFF2-40B4-BE49-F238E27FC236}">
                  <a16:creationId xmlns:a16="http://schemas.microsoft.com/office/drawing/2014/main" id="{284E71B6-E99B-4F83-B3BB-9FCF227A1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29049" y="489831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9" name="Freeform 150">
              <a:extLst>
                <a:ext uri="{FF2B5EF4-FFF2-40B4-BE49-F238E27FC236}">
                  <a16:creationId xmlns:a16="http://schemas.microsoft.com/office/drawing/2014/main" id="{7131A708-713B-4D87-BE91-D0BEE5DAC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5823" y="4896698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1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0" name="Freeform 151">
              <a:extLst>
                <a:ext uri="{FF2B5EF4-FFF2-40B4-BE49-F238E27FC236}">
                  <a16:creationId xmlns:a16="http://schemas.microsoft.com/office/drawing/2014/main" id="{AAE1683A-80CE-48A1-8C32-3C786A2AE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6144" y="489347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1" name="Line 152">
              <a:extLst>
                <a:ext uri="{FF2B5EF4-FFF2-40B4-BE49-F238E27FC236}">
                  <a16:creationId xmlns:a16="http://schemas.microsoft.com/office/drawing/2014/main" id="{3B81DEAB-6C15-4EE5-BCF8-93312F8A0E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16144" y="489347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2" name="Freeform 153">
              <a:extLst>
                <a:ext uri="{FF2B5EF4-FFF2-40B4-BE49-F238E27FC236}">
                  <a16:creationId xmlns:a16="http://schemas.microsoft.com/office/drawing/2014/main" id="{F845C471-CB7C-44EE-A4EE-11FDFC5BF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2917" y="489347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3" name="Freeform 154">
              <a:extLst>
                <a:ext uri="{FF2B5EF4-FFF2-40B4-BE49-F238E27FC236}">
                  <a16:creationId xmlns:a16="http://schemas.microsoft.com/office/drawing/2014/main" id="{0CAD3D19-2BCD-4AA7-8029-E47FA4272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3238" y="489024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4" name="Line 155">
              <a:extLst>
                <a:ext uri="{FF2B5EF4-FFF2-40B4-BE49-F238E27FC236}">
                  <a16:creationId xmlns:a16="http://schemas.microsoft.com/office/drawing/2014/main" id="{FC671ED7-2088-47AD-900F-44797931F9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03238" y="489024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5" name="Freeform 156">
              <a:extLst>
                <a:ext uri="{FF2B5EF4-FFF2-40B4-BE49-F238E27FC236}">
                  <a16:creationId xmlns:a16="http://schemas.microsoft.com/office/drawing/2014/main" id="{23696F40-9EC8-4E6F-882F-6AE5B1DE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0012" y="4888632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6" name="Freeform 157">
              <a:extLst>
                <a:ext uri="{FF2B5EF4-FFF2-40B4-BE49-F238E27FC236}">
                  <a16:creationId xmlns:a16="http://schemas.microsoft.com/office/drawing/2014/main" id="{ACCA995F-AC10-4BF5-BA8A-4F3BA8DA0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0333" y="488540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7" name="Line 158">
              <a:extLst>
                <a:ext uri="{FF2B5EF4-FFF2-40B4-BE49-F238E27FC236}">
                  <a16:creationId xmlns:a16="http://schemas.microsoft.com/office/drawing/2014/main" id="{B4F83F07-9098-4FE6-B967-616F033732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0333" y="488540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8" name="Freeform 159">
              <a:extLst>
                <a:ext uri="{FF2B5EF4-FFF2-40B4-BE49-F238E27FC236}">
                  <a16:creationId xmlns:a16="http://schemas.microsoft.com/office/drawing/2014/main" id="{CCA0CD2B-A585-4AFF-B4CF-68D50E3D7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7106" y="488540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9" name="Freeform 160">
              <a:extLst>
                <a:ext uri="{FF2B5EF4-FFF2-40B4-BE49-F238E27FC236}">
                  <a16:creationId xmlns:a16="http://schemas.microsoft.com/office/drawing/2014/main" id="{00DFA897-70FF-43DF-9986-775176D29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427" y="4867660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0" name="Line 161">
              <a:extLst>
                <a:ext uri="{FF2B5EF4-FFF2-40B4-BE49-F238E27FC236}">
                  <a16:creationId xmlns:a16="http://schemas.microsoft.com/office/drawing/2014/main" id="{C563E8A9-699D-4A57-B2A2-642932845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77427" y="4867660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1" name="Freeform 162">
              <a:extLst>
                <a:ext uri="{FF2B5EF4-FFF2-40B4-BE49-F238E27FC236}">
                  <a16:creationId xmlns:a16="http://schemas.microsoft.com/office/drawing/2014/main" id="{080C29F4-7556-40EC-8DD0-0F3025B12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4201" y="4866047"/>
              <a:ext cx="16132" cy="32264"/>
            </a:xfrm>
            <a:custGeom>
              <a:avLst/>
              <a:gdLst>
                <a:gd name="T0" fmla="*/ 6 w 10"/>
                <a:gd name="T1" fmla="*/ 0 h 20"/>
                <a:gd name="T2" fmla="*/ 10 w 10"/>
                <a:gd name="T3" fmla="*/ 2 h 20"/>
                <a:gd name="T4" fmla="*/ 4 w 10"/>
                <a:gd name="T5" fmla="*/ 20 h 20"/>
                <a:gd name="T6" fmla="*/ 0 w 10"/>
                <a:gd name="T7" fmla="*/ 18 h 20"/>
                <a:gd name="T8" fmla="*/ 6 w 1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lnTo>
                    <a:pt x="10" y="2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2" name="Freeform 163">
              <a:extLst>
                <a:ext uri="{FF2B5EF4-FFF2-40B4-BE49-F238E27FC236}">
                  <a16:creationId xmlns:a16="http://schemas.microsoft.com/office/drawing/2014/main" id="{2BCC833A-D41F-451F-A8C8-A7BAD8BA9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522" y="487733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3" name="Line 164">
              <a:extLst>
                <a:ext uri="{FF2B5EF4-FFF2-40B4-BE49-F238E27FC236}">
                  <a16:creationId xmlns:a16="http://schemas.microsoft.com/office/drawing/2014/main" id="{ED081D8C-D83A-4D06-B447-7D785B145B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4522" y="487733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4" name="Freeform 165">
              <a:extLst>
                <a:ext uri="{FF2B5EF4-FFF2-40B4-BE49-F238E27FC236}">
                  <a16:creationId xmlns:a16="http://schemas.microsoft.com/office/drawing/2014/main" id="{5392AA55-6087-4D0E-83E6-6AF64388B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296" y="487733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5" name="Freeform 166">
              <a:extLst>
                <a:ext uri="{FF2B5EF4-FFF2-40B4-BE49-F238E27FC236}">
                  <a16:creationId xmlns:a16="http://schemas.microsoft.com/office/drawing/2014/main" id="{31E54A38-3056-49FA-BCCA-A3ACAF93B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1616" y="487411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6" name="Line 167">
              <a:extLst>
                <a:ext uri="{FF2B5EF4-FFF2-40B4-BE49-F238E27FC236}">
                  <a16:creationId xmlns:a16="http://schemas.microsoft.com/office/drawing/2014/main" id="{2E6C8E45-C015-42B4-B238-D0DE1E281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51616" y="487411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7" name="Freeform 168">
              <a:extLst>
                <a:ext uri="{FF2B5EF4-FFF2-40B4-BE49-F238E27FC236}">
                  <a16:creationId xmlns:a16="http://schemas.microsoft.com/office/drawing/2014/main" id="{7E4FE965-E1BD-4CA1-98CD-7A6B50705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8390" y="4872500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1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8" name="Freeform 169">
              <a:extLst>
                <a:ext uri="{FF2B5EF4-FFF2-40B4-BE49-F238E27FC236}">
                  <a16:creationId xmlns:a16="http://schemas.microsoft.com/office/drawing/2014/main" id="{5C9225C4-B7C2-40F3-AAB4-7B4CAFEC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8711" y="4869273"/>
              <a:ext cx="4840" cy="16132"/>
            </a:xfrm>
            <a:custGeom>
              <a:avLst/>
              <a:gdLst>
                <a:gd name="T0" fmla="*/ 0 w 3"/>
                <a:gd name="T1" fmla="*/ 10 h 10"/>
                <a:gd name="T2" fmla="*/ 3 w 3"/>
                <a:gd name="T3" fmla="*/ 0 h 10"/>
                <a:gd name="T4" fmla="*/ 0 w 3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0" y="10"/>
                  </a:moveTo>
                  <a:lnTo>
                    <a:pt x="3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9" name="Line 170">
              <a:extLst>
                <a:ext uri="{FF2B5EF4-FFF2-40B4-BE49-F238E27FC236}">
                  <a16:creationId xmlns:a16="http://schemas.microsoft.com/office/drawing/2014/main" id="{C4D206DA-DA0C-4B47-AB60-03AABFFA7D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8711" y="4869273"/>
              <a:ext cx="4840" cy="161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0" name="Freeform 171">
              <a:extLst>
                <a:ext uri="{FF2B5EF4-FFF2-40B4-BE49-F238E27FC236}">
                  <a16:creationId xmlns:a16="http://schemas.microsoft.com/office/drawing/2014/main" id="{A47E2EFC-2A8E-4B8D-A85E-2A259705D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5485" y="486927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1" name="Freeform 172">
              <a:extLst>
                <a:ext uri="{FF2B5EF4-FFF2-40B4-BE49-F238E27FC236}">
                  <a16:creationId xmlns:a16="http://schemas.microsoft.com/office/drawing/2014/main" id="{F7507DEF-9271-47CF-A57E-74F00DD08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805" y="4866047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2" name="Line 173">
              <a:extLst>
                <a:ext uri="{FF2B5EF4-FFF2-40B4-BE49-F238E27FC236}">
                  <a16:creationId xmlns:a16="http://schemas.microsoft.com/office/drawing/2014/main" id="{D01AC4A6-799E-460F-ACCC-AAB0B46F26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25805" y="4866047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3" name="Freeform 174">
              <a:extLst>
                <a:ext uri="{FF2B5EF4-FFF2-40B4-BE49-F238E27FC236}">
                  <a16:creationId xmlns:a16="http://schemas.microsoft.com/office/drawing/2014/main" id="{8FF60A33-918F-45A3-BC7A-15B0558F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579" y="4864434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10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4" name="Freeform 175">
              <a:extLst>
                <a:ext uri="{FF2B5EF4-FFF2-40B4-BE49-F238E27FC236}">
                  <a16:creationId xmlns:a16="http://schemas.microsoft.com/office/drawing/2014/main" id="{F90CF37C-4B99-43F1-BA1C-648A4671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900" y="486282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5" name="Line 176">
              <a:extLst>
                <a:ext uri="{FF2B5EF4-FFF2-40B4-BE49-F238E27FC236}">
                  <a16:creationId xmlns:a16="http://schemas.microsoft.com/office/drawing/2014/main" id="{1E34C406-7F34-49C1-BDF3-75A0A1D20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12900" y="486282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6" name="Freeform 177">
              <a:extLst>
                <a:ext uri="{FF2B5EF4-FFF2-40B4-BE49-F238E27FC236}">
                  <a16:creationId xmlns:a16="http://schemas.microsoft.com/office/drawing/2014/main" id="{BB6E0E6C-9F66-4081-A0C0-B99B0F9E4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674" y="4861208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7" name="Freeform 178">
              <a:extLst>
                <a:ext uri="{FF2B5EF4-FFF2-40B4-BE49-F238E27FC236}">
                  <a16:creationId xmlns:a16="http://schemas.microsoft.com/office/drawing/2014/main" id="{82B518FA-10DE-4B4B-88CB-0C40699C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994" y="4843462"/>
              <a:ext cx="8066" cy="29037"/>
            </a:xfrm>
            <a:custGeom>
              <a:avLst/>
              <a:gdLst>
                <a:gd name="T0" fmla="*/ 0 w 5"/>
                <a:gd name="T1" fmla="*/ 18 h 18"/>
                <a:gd name="T2" fmla="*/ 5 w 5"/>
                <a:gd name="T3" fmla="*/ 0 h 18"/>
                <a:gd name="T4" fmla="*/ 0 w 5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0" y="18"/>
                  </a:move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8" name="Line 179">
              <a:extLst>
                <a:ext uri="{FF2B5EF4-FFF2-40B4-BE49-F238E27FC236}">
                  <a16:creationId xmlns:a16="http://schemas.microsoft.com/office/drawing/2014/main" id="{AC3EC8BF-5188-4C0A-A051-9BC2687FE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994" y="4843462"/>
              <a:ext cx="8066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9" name="Freeform 180">
              <a:extLst>
                <a:ext uri="{FF2B5EF4-FFF2-40B4-BE49-F238E27FC236}">
                  <a16:creationId xmlns:a16="http://schemas.microsoft.com/office/drawing/2014/main" id="{0867029C-D957-4D4D-B1F7-D064B1841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768" y="4841849"/>
              <a:ext cx="14519" cy="32264"/>
            </a:xfrm>
            <a:custGeom>
              <a:avLst/>
              <a:gdLst>
                <a:gd name="T0" fmla="*/ 5 w 9"/>
                <a:gd name="T1" fmla="*/ 0 h 20"/>
                <a:gd name="T2" fmla="*/ 9 w 9"/>
                <a:gd name="T3" fmla="*/ 2 h 20"/>
                <a:gd name="T4" fmla="*/ 4 w 9"/>
                <a:gd name="T5" fmla="*/ 20 h 20"/>
                <a:gd name="T6" fmla="*/ 0 w 9"/>
                <a:gd name="T7" fmla="*/ 19 h 20"/>
                <a:gd name="T8" fmla="*/ 5 w 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0">
                  <a:moveTo>
                    <a:pt x="5" y="0"/>
                  </a:moveTo>
                  <a:lnTo>
                    <a:pt x="9" y="2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0" name="Freeform 181">
              <a:extLst>
                <a:ext uri="{FF2B5EF4-FFF2-40B4-BE49-F238E27FC236}">
                  <a16:creationId xmlns:a16="http://schemas.microsoft.com/office/drawing/2014/main" id="{149B8023-FEEE-45FC-8308-B70058F72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7089" y="4854755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1" name="Line 182">
              <a:extLst>
                <a:ext uri="{FF2B5EF4-FFF2-40B4-BE49-F238E27FC236}">
                  <a16:creationId xmlns:a16="http://schemas.microsoft.com/office/drawing/2014/main" id="{AA384A56-D991-4700-82C4-925419C2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87089" y="4854755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2" name="Freeform 183">
              <a:extLst>
                <a:ext uri="{FF2B5EF4-FFF2-40B4-BE49-F238E27FC236}">
                  <a16:creationId xmlns:a16="http://schemas.microsoft.com/office/drawing/2014/main" id="{ABA16194-5B79-4F6E-B967-CDD4E589C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3863" y="4853142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3" name="Freeform 184">
              <a:extLst>
                <a:ext uri="{FF2B5EF4-FFF2-40B4-BE49-F238E27FC236}">
                  <a16:creationId xmlns:a16="http://schemas.microsoft.com/office/drawing/2014/main" id="{50942F96-B84D-434D-90AA-CA0228B2B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4184" y="4849915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4" name="Line 185">
              <a:extLst>
                <a:ext uri="{FF2B5EF4-FFF2-40B4-BE49-F238E27FC236}">
                  <a16:creationId xmlns:a16="http://schemas.microsoft.com/office/drawing/2014/main" id="{0FCBD984-FD0C-4C55-A648-347765D3C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74184" y="4849915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5" name="Freeform 186">
              <a:extLst>
                <a:ext uri="{FF2B5EF4-FFF2-40B4-BE49-F238E27FC236}">
                  <a16:creationId xmlns:a16="http://schemas.microsoft.com/office/drawing/2014/main" id="{0D7CD8DD-D214-4E73-A174-8F2339CA9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57" y="4848302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2 h 11"/>
                <a:gd name="T4" fmla="*/ 3 w 6"/>
                <a:gd name="T5" fmla="*/ 11 h 11"/>
                <a:gd name="T6" fmla="*/ 0 w 6"/>
                <a:gd name="T7" fmla="*/ 10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2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6" name="Freeform 187">
              <a:extLst>
                <a:ext uri="{FF2B5EF4-FFF2-40B4-BE49-F238E27FC236}">
                  <a16:creationId xmlns:a16="http://schemas.microsoft.com/office/drawing/2014/main" id="{9CC9A4AA-5286-40BC-ACED-423EE0036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1278" y="4846689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7" name="Line 188">
              <a:extLst>
                <a:ext uri="{FF2B5EF4-FFF2-40B4-BE49-F238E27FC236}">
                  <a16:creationId xmlns:a16="http://schemas.microsoft.com/office/drawing/2014/main" id="{819DC95D-2BF6-4E9F-B14F-000E2FD29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1278" y="4846689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8" name="Freeform 189">
              <a:extLst>
                <a:ext uri="{FF2B5EF4-FFF2-40B4-BE49-F238E27FC236}">
                  <a16:creationId xmlns:a16="http://schemas.microsoft.com/office/drawing/2014/main" id="{A43606B7-AE92-46C8-B244-CDDCF21C1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8052" y="4845076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9" name="Freeform 190">
              <a:extLst>
                <a:ext uri="{FF2B5EF4-FFF2-40B4-BE49-F238E27FC236}">
                  <a16:creationId xmlns:a16="http://schemas.microsoft.com/office/drawing/2014/main" id="{2E70AD86-D749-4A03-AA13-FF1F1F88C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6759" y="484184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0" name="Line 191">
              <a:extLst>
                <a:ext uri="{FF2B5EF4-FFF2-40B4-BE49-F238E27FC236}">
                  <a16:creationId xmlns:a16="http://schemas.microsoft.com/office/drawing/2014/main" id="{C85A83B2-0EFF-46B3-88B8-7EEAAE8D1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6759" y="484184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1" name="Freeform 192">
              <a:extLst>
                <a:ext uri="{FF2B5EF4-FFF2-40B4-BE49-F238E27FC236}">
                  <a16:creationId xmlns:a16="http://schemas.microsoft.com/office/drawing/2014/main" id="{23BF9A96-C8F3-4D6C-80E1-DA81D41FF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5146" y="4841849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3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3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2" name="Freeform 193">
              <a:extLst>
                <a:ext uri="{FF2B5EF4-FFF2-40B4-BE49-F238E27FC236}">
                  <a16:creationId xmlns:a16="http://schemas.microsoft.com/office/drawing/2014/main" id="{C80A5F94-E418-4F9A-80AF-E3BACA460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854" y="483862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3" name="Line 194">
              <a:extLst>
                <a:ext uri="{FF2B5EF4-FFF2-40B4-BE49-F238E27FC236}">
                  <a16:creationId xmlns:a16="http://schemas.microsoft.com/office/drawing/2014/main" id="{E349A9D1-55E3-4F88-AACA-550163DC09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33854" y="483862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4" name="Freeform 195">
              <a:extLst>
                <a:ext uri="{FF2B5EF4-FFF2-40B4-BE49-F238E27FC236}">
                  <a16:creationId xmlns:a16="http://schemas.microsoft.com/office/drawing/2014/main" id="{276A9274-2D0D-4747-806A-B86E3B87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0628" y="4837010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5" name="Freeform 196">
              <a:extLst>
                <a:ext uri="{FF2B5EF4-FFF2-40B4-BE49-F238E27FC236}">
                  <a16:creationId xmlns:a16="http://schemas.microsoft.com/office/drawing/2014/main" id="{284870CD-48B5-42AF-BE1B-C8DE4BA0A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0948" y="4819265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6" name="Line 197">
              <a:extLst>
                <a:ext uri="{FF2B5EF4-FFF2-40B4-BE49-F238E27FC236}">
                  <a16:creationId xmlns:a16="http://schemas.microsoft.com/office/drawing/2014/main" id="{83A206CD-5F16-4668-ADC0-F449E3C91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20948" y="4819265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7" name="Freeform 198">
              <a:extLst>
                <a:ext uri="{FF2B5EF4-FFF2-40B4-BE49-F238E27FC236}">
                  <a16:creationId xmlns:a16="http://schemas.microsoft.com/office/drawing/2014/main" id="{2B3F803A-94FB-498E-8C3A-BEC56806C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7722" y="4819265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8" name="Freeform 199">
              <a:extLst>
                <a:ext uri="{FF2B5EF4-FFF2-40B4-BE49-F238E27FC236}">
                  <a16:creationId xmlns:a16="http://schemas.microsoft.com/office/drawing/2014/main" id="{0FE96524-F8B6-4C8E-AA9C-FBCA11CF2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8043" y="4830557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9" name="Line 200">
              <a:extLst>
                <a:ext uri="{FF2B5EF4-FFF2-40B4-BE49-F238E27FC236}">
                  <a16:creationId xmlns:a16="http://schemas.microsoft.com/office/drawing/2014/main" id="{639853C4-D11D-4EA3-B46D-196626275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08043" y="4830557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0" name="Freeform 201">
              <a:extLst>
                <a:ext uri="{FF2B5EF4-FFF2-40B4-BE49-F238E27FC236}">
                  <a16:creationId xmlns:a16="http://schemas.microsoft.com/office/drawing/2014/main" id="{97C17A5D-5FE0-4EB2-B0CF-E327DE43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4817" y="4828944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1" name="Freeform 202">
              <a:extLst>
                <a:ext uri="{FF2B5EF4-FFF2-40B4-BE49-F238E27FC236}">
                  <a16:creationId xmlns:a16="http://schemas.microsoft.com/office/drawing/2014/main" id="{567A24E2-BD9A-4601-BEB4-9E5FAAEE5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5137" y="4825717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2" name="Line 203">
              <a:extLst>
                <a:ext uri="{FF2B5EF4-FFF2-40B4-BE49-F238E27FC236}">
                  <a16:creationId xmlns:a16="http://schemas.microsoft.com/office/drawing/2014/main" id="{62102C14-A223-49C3-B329-BED38A874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95137" y="4825717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3" name="Freeform 204">
              <a:extLst>
                <a:ext uri="{FF2B5EF4-FFF2-40B4-BE49-F238E27FC236}">
                  <a16:creationId xmlns:a16="http://schemas.microsoft.com/office/drawing/2014/main" id="{1F10726B-1A69-41BC-BAD1-6C372A9CC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1911" y="4825717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4" name="Freeform 206">
              <a:extLst>
                <a:ext uri="{FF2B5EF4-FFF2-40B4-BE49-F238E27FC236}">
                  <a16:creationId xmlns:a16="http://schemas.microsoft.com/office/drawing/2014/main" id="{164C0CF1-C276-4A1A-9873-9C03ED330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0619" y="482249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5" name="Line 207">
              <a:extLst>
                <a:ext uri="{FF2B5EF4-FFF2-40B4-BE49-F238E27FC236}">
                  <a16:creationId xmlns:a16="http://schemas.microsoft.com/office/drawing/2014/main" id="{2D5BD16C-714B-49E4-8DEA-B2995D94A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80619" y="482249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6" name="Freeform 208">
              <a:extLst>
                <a:ext uri="{FF2B5EF4-FFF2-40B4-BE49-F238E27FC236}">
                  <a16:creationId xmlns:a16="http://schemas.microsoft.com/office/drawing/2014/main" id="{D244A55B-C864-434A-B303-ECA53DB86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7393" y="4820878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7" name="Freeform 209">
              <a:extLst>
                <a:ext uri="{FF2B5EF4-FFF2-40B4-BE49-F238E27FC236}">
                  <a16:creationId xmlns:a16="http://schemas.microsoft.com/office/drawing/2014/main" id="{BE8913ED-DDB8-4EDC-B561-7300F986E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7714" y="481765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8" name="Line 210">
              <a:extLst>
                <a:ext uri="{FF2B5EF4-FFF2-40B4-BE49-F238E27FC236}">
                  <a16:creationId xmlns:a16="http://schemas.microsoft.com/office/drawing/2014/main" id="{93CF617D-730F-4430-B0DA-11B4A2287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67714" y="481765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9" name="Freeform 211">
              <a:extLst>
                <a:ext uri="{FF2B5EF4-FFF2-40B4-BE49-F238E27FC236}">
                  <a16:creationId xmlns:a16="http://schemas.microsoft.com/office/drawing/2014/main" id="{36526725-005C-4424-9BA3-4F4B505FB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4487" y="481765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0" name="Freeform 212">
              <a:extLst>
                <a:ext uri="{FF2B5EF4-FFF2-40B4-BE49-F238E27FC236}">
                  <a16:creationId xmlns:a16="http://schemas.microsoft.com/office/drawing/2014/main" id="{29892479-F530-479C-B05F-DE20F7D14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4808" y="481442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1" name="Line 213">
              <a:extLst>
                <a:ext uri="{FF2B5EF4-FFF2-40B4-BE49-F238E27FC236}">
                  <a16:creationId xmlns:a16="http://schemas.microsoft.com/office/drawing/2014/main" id="{126B8643-2B7F-49D2-A974-667C3C2DB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54808" y="481442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2" name="Freeform 214">
              <a:extLst>
                <a:ext uri="{FF2B5EF4-FFF2-40B4-BE49-F238E27FC236}">
                  <a16:creationId xmlns:a16="http://schemas.microsoft.com/office/drawing/2014/main" id="{1B8109D3-A803-4D57-87CE-07FA4661B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1582" y="4812812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3" name="Freeform 215">
              <a:extLst>
                <a:ext uri="{FF2B5EF4-FFF2-40B4-BE49-F238E27FC236}">
                  <a16:creationId xmlns:a16="http://schemas.microsoft.com/office/drawing/2014/main" id="{5527729D-7E00-4647-B74D-42C58E2CD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1903" y="4795067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4" name="Line 216">
              <a:extLst>
                <a:ext uri="{FF2B5EF4-FFF2-40B4-BE49-F238E27FC236}">
                  <a16:creationId xmlns:a16="http://schemas.microsoft.com/office/drawing/2014/main" id="{E9B3610D-DE48-450D-8339-EC09DD4CC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41903" y="4795067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5" name="Freeform 217">
              <a:extLst>
                <a:ext uri="{FF2B5EF4-FFF2-40B4-BE49-F238E27FC236}">
                  <a16:creationId xmlns:a16="http://schemas.microsoft.com/office/drawing/2014/main" id="{23CA84B7-A0CD-4C62-9839-04D674C4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8676" y="4793454"/>
              <a:ext cx="16132" cy="32264"/>
            </a:xfrm>
            <a:custGeom>
              <a:avLst/>
              <a:gdLst>
                <a:gd name="T0" fmla="*/ 6 w 10"/>
                <a:gd name="T1" fmla="*/ 0 h 20"/>
                <a:gd name="T2" fmla="*/ 10 w 10"/>
                <a:gd name="T3" fmla="*/ 2 h 20"/>
                <a:gd name="T4" fmla="*/ 4 w 10"/>
                <a:gd name="T5" fmla="*/ 20 h 20"/>
                <a:gd name="T6" fmla="*/ 0 w 10"/>
                <a:gd name="T7" fmla="*/ 19 h 20"/>
                <a:gd name="T8" fmla="*/ 6 w 1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lnTo>
                    <a:pt x="10" y="2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6" name="Freeform 218">
              <a:extLst>
                <a:ext uri="{FF2B5EF4-FFF2-40B4-BE49-F238E27FC236}">
                  <a16:creationId xmlns:a16="http://schemas.microsoft.com/office/drawing/2014/main" id="{C58BA7AB-0342-49A0-BB14-1E7B1BF85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8997" y="480635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7" name="Line 219">
              <a:extLst>
                <a:ext uri="{FF2B5EF4-FFF2-40B4-BE49-F238E27FC236}">
                  <a16:creationId xmlns:a16="http://schemas.microsoft.com/office/drawing/2014/main" id="{DAE66A21-549F-44CC-8142-558BA6AD4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28997" y="480635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8" name="Freeform 220">
              <a:extLst>
                <a:ext uri="{FF2B5EF4-FFF2-40B4-BE49-F238E27FC236}">
                  <a16:creationId xmlns:a16="http://schemas.microsoft.com/office/drawing/2014/main" id="{DE92FAC8-D966-4793-8286-A5C0AC93E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771" y="4804746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9" name="Freeform 221">
              <a:extLst>
                <a:ext uri="{FF2B5EF4-FFF2-40B4-BE49-F238E27FC236}">
                  <a16:creationId xmlns:a16="http://schemas.microsoft.com/office/drawing/2014/main" id="{4DE19DD4-BBF8-4508-A865-A942AA63A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6092" y="480152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0" name="Line 222">
              <a:extLst>
                <a:ext uri="{FF2B5EF4-FFF2-40B4-BE49-F238E27FC236}">
                  <a16:creationId xmlns:a16="http://schemas.microsoft.com/office/drawing/2014/main" id="{5388A1BD-5B96-4539-8C14-0F4B7BEC8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16092" y="480152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1" name="Freeform 223">
              <a:extLst>
                <a:ext uri="{FF2B5EF4-FFF2-40B4-BE49-F238E27FC236}">
                  <a16:creationId xmlns:a16="http://schemas.microsoft.com/office/drawing/2014/main" id="{9D7F0146-E893-4F1C-8340-BE3655883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2865" y="4801520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2" name="Freeform 224">
              <a:extLst>
                <a:ext uri="{FF2B5EF4-FFF2-40B4-BE49-F238E27FC236}">
                  <a16:creationId xmlns:a16="http://schemas.microsoft.com/office/drawing/2014/main" id="{20F75826-261B-453A-BEC9-313E44FE2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3186" y="479829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3" name="Line 225">
              <a:extLst>
                <a:ext uri="{FF2B5EF4-FFF2-40B4-BE49-F238E27FC236}">
                  <a16:creationId xmlns:a16="http://schemas.microsoft.com/office/drawing/2014/main" id="{3EE1DC41-21F9-4EFF-B1AE-34558E7B8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03186" y="479829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4" name="Freeform 226">
              <a:extLst>
                <a:ext uri="{FF2B5EF4-FFF2-40B4-BE49-F238E27FC236}">
                  <a16:creationId xmlns:a16="http://schemas.microsoft.com/office/drawing/2014/main" id="{4CBF31A4-1D7F-4B7B-9881-1D361C8D3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9960" y="4796680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5" name="Freeform 227">
              <a:extLst>
                <a:ext uri="{FF2B5EF4-FFF2-40B4-BE49-F238E27FC236}">
                  <a16:creationId xmlns:a16="http://schemas.microsoft.com/office/drawing/2014/main" id="{E1C0E6F6-E0A0-4315-8031-5D68AE46F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281" y="4793454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6" name="Line 228">
              <a:extLst>
                <a:ext uri="{FF2B5EF4-FFF2-40B4-BE49-F238E27FC236}">
                  <a16:creationId xmlns:a16="http://schemas.microsoft.com/office/drawing/2014/main" id="{88B9D87E-B22F-462A-921E-157BE5F3E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0281" y="4793454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7" name="Freeform 229">
              <a:extLst>
                <a:ext uri="{FF2B5EF4-FFF2-40B4-BE49-F238E27FC236}">
                  <a16:creationId xmlns:a16="http://schemas.microsoft.com/office/drawing/2014/main" id="{8DB37B7A-B0EA-4133-9092-6235D41EC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54" y="4793454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8" name="Freeform 230">
              <a:extLst>
                <a:ext uri="{FF2B5EF4-FFF2-40B4-BE49-F238E27FC236}">
                  <a16:creationId xmlns:a16="http://schemas.microsoft.com/office/drawing/2014/main" id="{562D06F8-FBAA-44C7-9A0E-11E6DB86C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7375" y="4790227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9" name="Line 231">
              <a:extLst>
                <a:ext uri="{FF2B5EF4-FFF2-40B4-BE49-F238E27FC236}">
                  <a16:creationId xmlns:a16="http://schemas.microsoft.com/office/drawing/2014/main" id="{30720C4B-84A5-41D0-89F1-4B7F72F9D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77375" y="4790227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0" name="Freeform 232">
              <a:extLst>
                <a:ext uri="{FF2B5EF4-FFF2-40B4-BE49-F238E27FC236}">
                  <a16:creationId xmlns:a16="http://schemas.microsoft.com/office/drawing/2014/main" id="{AB50DB49-02AA-4014-A7FC-B763FD95C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149" y="4788614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2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2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1" name="Freeform 233">
              <a:extLst>
                <a:ext uri="{FF2B5EF4-FFF2-40B4-BE49-F238E27FC236}">
                  <a16:creationId xmlns:a16="http://schemas.microsoft.com/office/drawing/2014/main" id="{39D10A20-E948-49B8-A1F9-169939AD4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4470" y="4770869"/>
              <a:ext cx="8066" cy="29037"/>
            </a:xfrm>
            <a:custGeom>
              <a:avLst/>
              <a:gdLst>
                <a:gd name="T0" fmla="*/ 0 w 5"/>
                <a:gd name="T1" fmla="*/ 18 h 18"/>
                <a:gd name="T2" fmla="*/ 5 w 5"/>
                <a:gd name="T3" fmla="*/ 0 h 18"/>
                <a:gd name="T4" fmla="*/ 0 w 5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0" y="18"/>
                  </a:move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2" name="Line 234">
              <a:extLst>
                <a:ext uri="{FF2B5EF4-FFF2-40B4-BE49-F238E27FC236}">
                  <a16:creationId xmlns:a16="http://schemas.microsoft.com/office/drawing/2014/main" id="{503F8DA2-E3EB-40EF-A1DC-55A383D969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64470" y="4770869"/>
              <a:ext cx="8066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3" name="Freeform 235">
              <a:extLst>
                <a:ext uri="{FF2B5EF4-FFF2-40B4-BE49-F238E27FC236}">
                  <a16:creationId xmlns:a16="http://schemas.microsoft.com/office/drawing/2014/main" id="{CC337F17-9E4B-49F9-9BAA-D06DE12E5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1243" y="4770869"/>
              <a:ext cx="14519" cy="30651"/>
            </a:xfrm>
            <a:custGeom>
              <a:avLst/>
              <a:gdLst>
                <a:gd name="T0" fmla="*/ 5 w 9"/>
                <a:gd name="T1" fmla="*/ 0 h 19"/>
                <a:gd name="T2" fmla="*/ 9 w 9"/>
                <a:gd name="T3" fmla="*/ 1 h 19"/>
                <a:gd name="T4" fmla="*/ 4 w 9"/>
                <a:gd name="T5" fmla="*/ 19 h 19"/>
                <a:gd name="T6" fmla="*/ 0 w 9"/>
                <a:gd name="T7" fmla="*/ 18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9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91" name="组合 690">
            <a:extLst>
              <a:ext uri="{FF2B5EF4-FFF2-40B4-BE49-F238E27FC236}">
                <a16:creationId xmlns:a16="http://schemas.microsoft.com/office/drawing/2014/main" id="{266391B4-1F12-4383-90DC-E19CF896474D}"/>
              </a:ext>
            </a:extLst>
          </p:cNvPr>
          <p:cNvGrpSpPr/>
          <p:nvPr/>
        </p:nvGrpSpPr>
        <p:grpSpPr>
          <a:xfrm>
            <a:off x="6603980" y="1869605"/>
            <a:ext cx="596721" cy="789477"/>
            <a:chOff x="7190650" y="1670587"/>
            <a:chExt cx="596721" cy="789477"/>
          </a:xfrm>
        </p:grpSpPr>
        <p:sp>
          <p:nvSpPr>
            <p:cNvPr id="478" name="Freeform 9">
              <a:extLst>
                <a:ext uri="{FF2B5EF4-FFF2-40B4-BE49-F238E27FC236}">
                  <a16:creationId xmlns:a16="http://schemas.microsoft.com/office/drawing/2014/main" id="{9C824F49-7CD2-4971-95E6-6535DC70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1382" y="1670587"/>
              <a:ext cx="483939" cy="524950"/>
            </a:xfrm>
            <a:custGeom>
              <a:avLst/>
              <a:gdLst>
                <a:gd name="T0" fmla="*/ 1027 w 1074"/>
                <a:gd name="T1" fmla="*/ 392 h 1167"/>
                <a:gd name="T2" fmla="*/ 993 w 1074"/>
                <a:gd name="T3" fmla="*/ 295 h 1167"/>
                <a:gd name="T4" fmla="*/ 650 w 1074"/>
                <a:gd name="T5" fmla="*/ 53 h 1167"/>
                <a:gd name="T6" fmla="*/ 543 w 1074"/>
                <a:gd name="T7" fmla="*/ 59 h 1167"/>
                <a:gd name="T8" fmla="*/ 0 w 1074"/>
                <a:gd name="T9" fmla="*/ 827 h 1167"/>
                <a:gd name="T10" fmla="*/ 480 w 1074"/>
                <a:gd name="T11" fmla="*/ 1167 h 1167"/>
                <a:gd name="T12" fmla="*/ 1027 w 1074"/>
                <a:gd name="T13" fmla="*/ 392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4" h="1167">
                  <a:moveTo>
                    <a:pt x="1027" y="392"/>
                  </a:moveTo>
                  <a:cubicBezTo>
                    <a:pt x="1074" y="327"/>
                    <a:pt x="993" y="295"/>
                    <a:pt x="993" y="295"/>
                  </a:cubicBezTo>
                  <a:cubicBezTo>
                    <a:pt x="650" y="53"/>
                    <a:pt x="650" y="53"/>
                    <a:pt x="650" y="53"/>
                  </a:cubicBezTo>
                  <a:cubicBezTo>
                    <a:pt x="575" y="0"/>
                    <a:pt x="543" y="59"/>
                    <a:pt x="543" y="59"/>
                  </a:cubicBezTo>
                  <a:cubicBezTo>
                    <a:pt x="0" y="827"/>
                    <a:pt x="0" y="827"/>
                    <a:pt x="0" y="827"/>
                  </a:cubicBezTo>
                  <a:cubicBezTo>
                    <a:pt x="480" y="1167"/>
                    <a:pt x="480" y="1167"/>
                    <a:pt x="480" y="1167"/>
                  </a:cubicBezTo>
                  <a:lnTo>
                    <a:pt x="1027" y="392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5" name="Freeform 46">
              <a:extLst>
                <a:ext uri="{FF2B5EF4-FFF2-40B4-BE49-F238E27FC236}">
                  <a16:creationId xmlns:a16="http://schemas.microsoft.com/office/drawing/2014/main" id="{B9B2C150-D575-46A5-BD40-D7E15F515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7787" y="1752611"/>
              <a:ext cx="346549" cy="379358"/>
            </a:xfrm>
            <a:custGeom>
              <a:avLst/>
              <a:gdLst>
                <a:gd name="T0" fmla="*/ 169 w 169"/>
                <a:gd name="T1" fmla="*/ 54 h 185"/>
                <a:gd name="T2" fmla="*/ 76 w 169"/>
                <a:gd name="T3" fmla="*/ 185 h 185"/>
                <a:gd name="T4" fmla="*/ 0 w 169"/>
                <a:gd name="T5" fmla="*/ 131 h 185"/>
                <a:gd name="T6" fmla="*/ 93 w 169"/>
                <a:gd name="T7" fmla="*/ 0 h 185"/>
                <a:gd name="T8" fmla="*/ 169 w 169"/>
                <a:gd name="T9" fmla="*/ 5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85">
                  <a:moveTo>
                    <a:pt x="169" y="54"/>
                  </a:moveTo>
                  <a:lnTo>
                    <a:pt x="76" y="185"/>
                  </a:lnTo>
                  <a:lnTo>
                    <a:pt x="0" y="131"/>
                  </a:lnTo>
                  <a:lnTo>
                    <a:pt x="93" y="0"/>
                  </a:lnTo>
                  <a:lnTo>
                    <a:pt x="169" y="54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6" name="Freeform 47">
              <a:extLst>
                <a:ext uri="{FF2B5EF4-FFF2-40B4-BE49-F238E27FC236}">
                  <a16:creationId xmlns:a16="http://schemas.microsoft.com/office/drawing/2014/main" id="{2E619631-BE0F-453F-980A-EAF3D4A6C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3965" y="1674689"/>
              <a:ext cx="481889" cy="524950"/>
            </a:xfrm>
            <a:custGeom>
              <a:avLst/>
              <a:gdLst>
                <a:gd name="T0" fmla="*/ 993 w 1073"/>
                <a:gd name="T1" fmla="*/ 295 h 1167"/>
                <a:gd name="T2" fmla="*/ 650 w 1073"/>
                <a:gd name="T3" fmla="*/ 53 h 1167"/>
                <a:gd name="T4" fmla="*/ 542 w 1073"/>
                <a:gd name="T5" fmla="*/ 60 h 1167"/>
                <a:gd name="T6" fmla="*/ 0 w 1073"/>
                <a:gd name="T7" fmla="*/ 828 h 1167"/>
                <a:gd name="T8" fmla="*/ 480 w 1073"/>
                <a:gd name="T9" fmla="*/ 1167 h 1167"/>
                <a:gd name="T10" fmla="*/ 1027 w 1073"/>
                <a:gd name="T11" fmla="*/ 392 h 1167"/>
                <a:gd name="T12" fmla="*/ 993 w 1073"/>
                <a:gd name="T13" fmla="*/ 295 h 1167"/>
                <a:gd name="T14" fmla="*/ 735 w 1073"/>
                <a:gd name="T15" fmla="*/ 408 h 1167"/>
                <a:gd name="T16" fmla="*/ 660 w 1073"/>
                <a:gd name="T17" fmla="*/ 429 h 1167"/>
                <a:gd name="T18" fmla="*/ 611 w 1073"/>
                <a:gd name="T19" fmla="*/ 498 h 1167"/>
                <a:gd name="T20" fmla="*/ 612 w 1073"/>
                <a:gd name="T21" fmla="*/ 685 h 1167"/>
                <a:gd name="T22" fmla="*/ 600 w 1073"/>
                <a:gd name="T23" fmla="*/ 700 h 1167"/>
                <a:gd name="T24" fmla="*/ 601 w 1073"/>
                <a:gd name="T25" fmla="*/ 746 h 1167"/>
                <a:gd name="T26" fmla="*/ 548 w 1073"/>
                <a:gd name="T27" fmla="*/ 755 h 1167"/>
                <a:gd name="T28" fmla="*/ 539 w 1073"/>
                <a:gd name="T29" fmla="*/ 702 h 1167"/>
                <a:gd name="T30" fmla="*/ 589 w 1073"/>
                <a:gd name="T31" fmla="*/ 691 h 1167"/>
                <a:gd name="T32" fmla="*/ 603 w 1073"/>
                <a:gd name="T33" fmla="*/ 511 h 1167"/>
                <a:gd name="T34" fmla="*/ 397 w 1073"/>
                <a:gd name="T35" fmla="*/ 802 h 1167"/>
                <a:gd name="T36" fmla="*/ 396 w 1073"/>
                <a:gd name="T37" fmla="*/ 843 h 1167"/>
                <a:gd name="T38" fmla="*/ 344 w 1073"/>
                <a:gd name="T39" fmla="*/ 851 h 1167"/>
                <a:gd name="T40" fmla="*/ 336 w 1073"/>
                <a:gd name="T41" fmla="*/ 800 h 1167"/>
                <a:gd name="T42" fmla="*/ 374 w 1073"/>
                <a:gd name="T43" fmla="*/ 786 h 1167"/>
                <a:gd name="T44" fmla="*/ 531 w 1073"/>
                <a:gd name="T45" fmla="*/ 563 h 1167"/>
                <a:gd name="T46" fmla="*/ 366 w 1073"/>
                <a:gd name="T47" fmla="*/ 633 h 1167"/>
                <a:gd name="T48" fmla="*/ 376 w 1073"/>
                <a:gd name="T49" fmla="*/ 695 h 1167"/>
                <a:gd name="T50" fmla="*/ 313 w 1073"/>
                <a:gd name="T51" fmla="*/ 706 h 1167"/>
                <a:gd name="T52" fmla="*/ 302 w 1073"/>
                <a:gd name="T53" fmla="*/ 643 h 1167"/>
                <a:gd name="T54" fmla="*/ 354 w 1073"/>
                <a:gd name="T55" fmla="*/ 626 h 1167"/>
                <a:gd name="T56" fmla="*/ 541 w 1073"/>
                <a:gd name="T57" fmla="*/ 549 h 1167"/>
                <a:gd name="T58" fmla="*/ 637 w 1073"/>
                <a:gd name="T59" fmla="*/ 413 h 1167"/>
                <a:gd name="T60" fmla="*/ 632 w 1073"/>
                <a:gd name="T61" fmla="*/ 335 h 1167"/>
                <a:gd name="T62" fmla="*/ 720 w 1073"/>
                <a:gd name="T63" fmla="*/ 320 h 1167"/>
                <a:gd name="T64" fmla="*/ 735 w 1073"/>
                <a:gd name="T65" fmla="*/ 408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3" h="1167">
                  <a:moveTo>
                    <a:pt x="993" y="295"/>
                  </a:moveTo>
                  <a:cubicBezTo>
                    <a:pt x="650" y="53"/>
                    <a:pt x="650" y="53"/>
                    <a:pt x="650" y="53"/>
                  </a:cubicBezTo>
                  <a:cubicBezTo>
                    <a:pt x="574" y="0"/>
                    <a:pt x="542" y="60"/>
                    <a:pt x="542" y="60"/>
                  </a:cubicBezTo>
                  <a:cubicBezTo>
                    <a:pt x="0" y="828"/>
                    <a:pt x="0" y="828"/>
                    <a:pt x="0" y="828"/>
                  </a:cubicBezTo>
                  <a:cubicBezTo>
                    <a:pt x="480" y="1167"/>
                    <a:pt x="480" y="1167"/>
                    <a:pt x="480" y="1167"/>
                  </a:cubicBezTo>
                  <a:cubicBezTo>
                    <a:pt x="1027" y="392"/>
                    <a:pt x="1027" y="392"/>
                    <a:pt x="1027" y="392"/>
                  </a:cubicBezTo>
                  <a:cubicBezTo>
                    <a:pt x="1073" y="327"/>
                    <a:pt x="993" y="295"/>
                    <a:pt x="993" y="295"/>
                  </a:cubicBezTo>
                  <a:close/>
                  <a:moveTo>
                    <a:pt x="735" y="408"/>
                  </a:moveTo>
                  <a:cubicBezTo>
                    <a:pt x="718" y="432"/>
                    <a:pt x="687" y="440"/>
                    <a:pt x="660" y="429"/>
                  </a:cubicBezTo>
                  <a:cubicBezTo>
                    <a:pt x="611" y="498"/>
                    <a:pt x="611" y="498"/>
                    <a:pt x="611" y="498"/>
                  </a:cubicBezTo>
                  <a:cubicBezTo>
                    <a:pt x="668" y="580"/>
                    <a:pt x="636" y="650"/>
                    <a:pt x="612" y="685"/>
                  </a:cubicBezTo>
                  <a:cubicBezTo>
                    <a:pt x="607" y="691"/>
                    <a:pt x="603" y="696"/>
                    <a:pt x="600" y="700"/>
                  </a:cubicBezTo>
                  <a:cubicBezTo>
                    <a:pt x="610" y="713"/>
                    <a:pt x="611" y="732"/>
                    <a:pt x="601" y="746"/>
                  </a:cubicBezTo>
                  <a:cubicBezTo>
                    <a:pt x="589" y="764"/>
                    <a:pt x="565" y="768"/>
                    <a:pt x="548" y="755"/>
                  </a:cubicBezTo>
                  <a:cubicBezTo>
                    <a:pt x="531" y="743"/>
                    <a:pt x="527" y="720"/>
                    <a:pt x="539" y="702"/>
                  </a:cubicBezTo>
                  <a:cubicBezTo>
                    <a:pt x="550" y="686"/>
                    <a:pt x="572" y="682"/>
                    <a:pt x="589" y="691"/>
                  </a:cubicBezTo>
                  <a:cubicBezTo>
                    <a:pt x="609" y="669"/>
                    <a:pt x="661" y="598"/>
                    <a:pt x="603" y="511"/>
                  </a:cubicBezTo>
                  <a:cubicBezTo>
                    <a:pt x="397" y="802"/>
                    <a:pt x="397" y="802"/>
                    <a:pt x="397" y="802"/>
                  </a:cubicBezTo>
                  <a:cubicBezTo>
                    <a:pt x="404" y="814"/>
                    <a:pt x="404" y="830"/>
                    <a:pt x="396" y="843"/>
                  </a:cubicBezTo>
                  <a:cubicBezTo>
                    <a:pt x="384" y="859"/>
                    <a:pt x="361" y="863"/>
                    <a:pt x="344" y="851"/>
                  </a:cubicBezTo>
                  <a:cubicBezTo>
                    <a:pt x="328" y="840"/>
                    <a:pt x="324" y="817"/>
                    <a:pt x="336" y="800"/>
                  </a:cubicBezTo>
                  <a:cubicBezTo>
                    <a:pt x="344" y="788"/>
                    <a:pt x="360" y="782"/>
                    <a:pt x="374" y="786"/>
                  </a:cubicBezTo>
                  <a:cubicBezTo>
                    <a:pt x="531" y="563"/>
                    <a:pt x="531" y="563"/>
                    <a:pt x="531" y="563"/>
                  </a:cubicBezTo>
                  <a:cubicBezTo>
                    <a:pt x="425" y="556"/>
                    <a:pt x="379" y="612"/>
                    <a:pt x="366" y="633"/>
                  </a:cubicBezTo>
                  <a:cubicBezTo>
                    <a:pt x="386" y="647"/>
                    <a:pt x="391" y="675"/>
                    <a:pt x="376" y="695"/>
                  </a:cubicBezTo>
                  <a:cubicBezTo>
                    <a:pt x="362" y="716"/>
                    <a:pt x="334" y="720"/>
                    <a:pt x="313" y="706"/>
                  </a:cubicBezTo>
                  <a:cubicBezTo>
                    <a:pt x="293" y="692"/>
                    <a:pt x="288" y="663"/>
                    <a:pt x="302" y="643"/>
                  </a:cubicBezTo>
                  <a:cubicBezTo>
                    <a:pt x="314" y="626"/>
                    <a:pt x="335" y="620"/>
                    <a:pt x="354" y="626"/>
                  </a:cubicBezTo>
                  <a:cubicBezTo>
                    <a:pt x="368" y="603"/>
                    <a:pt x="420" y="539"/>
                    <a:pt x="541" y="549"/>
                  </a:cubicBezTo>
                  <a:cubicBezTo>
                    <a:pt x="637" y="413"/>
                    <a:pt x="637" y="413"/>
                    <a:pt x="637" y="413"/>
                  </a:cubicBezTo>
                  <a:cubicBezTo>
                    <a:pt x="618" y="392"/>
                    <a:pt x="615" y="359"/>
                    <a:pt x="632" y="335"/>
                  </a:cubicBezTo>
                  <a:cubicBezTo>
                    <a:pt x="652" y="306"/>
                    <a:pt x="692" y="300"/>
                    <a:pt x="720" y="320"/>
                  </a:cubicBezTo>
                  <a:cubicBezTo>
                    <a:pt x="749" y="340"/>
                    <a:pt x="755" y="379"/>
                    <a:pt x="735" y="408"/>
                  </a:cubicBezTo>
                  <a:close/>
                </a:path>
              </a:pathLst>
            </a:custGeom>
            <a:solidFill>
              <a:srgbClr val="D1D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" name="Freeform 10">
              <a:extLst>
                <a:ext uri="{FF2B5EF4-FFF2-40B4-BE49-F238E27FC236}">
                  <a16:creationId xmlns:a16="http://schemas.microsoft.com/office/drawing/2014/main" id="{B077AEA1-7E29-4057-A45B-22B1B24B3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0118" y="2082756"/>
              <a:ext cx="219413" cy="213261"/>
            </a:xfrm>
            <a:custGeom>
              <a:avLst/>
              <a:gdLst>
                <a:gd name="T0" fmla="*/ 107 w 107"/>
                <a:gd name="T1" fmla="*/ 48 h 104"/>
                <a:gd name="T2" fmla="*/ 39 w 107"/>
                <a:gd name="T3" fmla="*/ 0 h 104"/>
                <a:gd name="T4" fmla="*/ 0 w 107"/>
                <a:gd name="T5" fmla="*/ 56 h 104"/>
                <a:gd name="T6" fmla="*/ 67 w 107"/>
                <a:gd name="T7" fmla="*/ 104 h 104"/>
                <a:gd name="T8" fmla="*/ 107 w 107"/>
                <a:gd name="T9" fmla="*/ 48 h 104"/>
                <a:gd name="T10" fmla="*/ 37 w 107"/>
                <a:gd name="T11" fmla="*/ 53 h 104"/>
                <a:gd name="T12" fmla="*/ 22 w 107"/>
                <a:gd name="T13" fmla="*/ 42 h 104"/>
                <a:gd name="T14" fmla="*/ 30 w 107"/>
                <a:gd name="T15" fmla="*/ 30 h 104"/>
                <a:gd name="T16" fmla="*/ 45 w 107"/>
                <a:gd name="T17" fmla="*/ 41 h 104"/>
                <a:gd name="T18" fmla="*/ 37 w 107"/>
                <a:gd name="T19" fmla="*/ 53 h 104"/>
                <a:gd name="T20" fmla="*/ 66 w 107"/>
                <a:gd name="T21" fmla="*/ 56 h 104"/>
                <a:gd name="T22" fmla="*/ 81 w 107"/>
                <a:gd name="T23" fmla="*/ 66 h 104"/>
                <a:gd name="T24" fmla="*/ 73 w 107"/>
                <a:gd name="T25" fmla="*/ 78 h 104"/>
                <a:gd name="T26" fmla="*/ 57 w 107"/>
                <a:gd name="T27" fmla="*/ 68 h 104"/>
                <a:gd name="T28" fmla="*/ 66 w 107"/>
                <a:gd name="T29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04">
                  <a:moveTo>
                    <a:pt x="107" y="48"/>
                  </a:moveTo>
                  <a:lnTo>
                    <a:pt x="39" y="0"/>
                  </a:lnTo>
                  <a:lnTo>
                    <a:pt x="0" y="56"/>
                  </a:lnTo>
                  <a:lnTo>
                    <a:pt x="67" y="104"/>
                  </a:lnTo>
                  <a:lnTo>
                    <a:pt x="107" y="48"/>
                  </a:lnTo>
                  <a:close/>
                  <a:moveTo>
                    <a:pt x="37" y="53"/>
                  </a:moveTo>
                  <a:lnTo>
                    <a:pt x="22" y="42"/>
                  </a:lnTo>
                  <a:lnTo>
                    <a:pt x="30" y="30"/>
                  </a:lnTo>
                  <a:lnTo>
                    <a:pt x="45" y="41"/>
                  </a:lnTo>
                  <a:lnTo>
                    <a:pt x="37" y="53"/>
                  </a:lnTo>
                  <a:close/>
                  <a:moveTo>
                    <a:pt x="66" y="56"/>
                  </a:moveTo>
                  <a:lnTo>
                    <a:pt x="81" y="66"/>
                  </a:lnTo>
                  <a:lnTo>
                    <a:pt x="73" y="78"/>
                  </a:lnTo>
                  <a:lnTo>
                    <a:pt x="57" y="68"/>
                  </a:lnTo>
                  <a:lnTo>
                    <a:pt x="66" y="56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2" name="Freeform 13">
              <a:extLst>
                <a:ext uri="{FF2B5EF4-FFF2-40B4-BE49-F238E27FC236}">
                  <a16:creationId xmlns:a16="http://schemas.microsoft.com/office/drawing/2014/main" id="{4D537B48-932D-41C7-BEB0-F42D829C9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048" y="2248854"/>
              <a:ext cx="256323" cy="207110"/>
            </a:xfrm>
            <a:custGeom>
              <a:avLst/>
              <a:gdLst>
                <a:gd name="T0" fmla="*/ 305 w 568"/>
                <a:gd name="T1" fmla="*/ 55 h 460"/>
                <a:gd name="T2" fmla="*/ 242 w 568"/>
                <a:gd name="T3" fmla="*/ 45 h 460"/>
                <a:gd name="T4" fmla="*/ 244 w 568"/>
                <a:gd name="T5" fmla="*/ 32 h 460"/>
                <a:gd name="T6" fmla="*/ 194 w 568"/>
                <a:gd name="T7" fmla="*/ 24 h 460"/>
                <a:gd name="T8" fmla="*/ 192 w 568"/>
                <a:gd name="T9" fmla="*/ 37 h 460"/>
                <a:gd name="T10" fmla="*/ 181 w 568"/>
                <a:gd name="T11" fmla="*/ 35 h 460"/>
                <a:gd name="T12" fmla="*/ 183 w 568"/>
                <a:gd name="T13" fmla="*/ 23 h 460"/>
                <a:gd name="T14" fmla="*/ 48 w 568"/>
                <a:gd name="T15" fmla="*/ 0 h 460"/>
                <a:gd name="T16" fmla="*/ 0 w 568"/>
                <a:gd name="T17" fmla="*/ 293 h 460"/>
                <a:gd name="T18" fmla="*/ 60 w 568"/>
                <a:gd name="T19" fmla="*/ 388 h 460"/>
                <a:gd name="T20" fmla="*/ 159 w 568"/>
                <a:gd name="T21" fmla="*/ 404 h 460"/>
                <a:gd name="T22" fmla="*/ 162 w 568"/>
                <a:gd name="T23" fmla="*/ 389 h 460"/>
                <a:gd name="T24" fmla="*/ 189 w 568"/>
                <a:gd name="T25" fmla="*/ 394 h 460"/>
                <a:gd name="T26" fmla="*/ 186 w 568"/>
                <a:gd name="T27" fmla="*/ 408 h 460"/>
                <a:gd name="T28" fmla="*/ 494 w 568"/>
                <a:gd name="T29" fmla="*/ 459 h 460"/>
                <a:gd name="T30" fmla="*/ 515 w 568"/>
                <a:gd name="T31" fmla="*/ 432 h 460"/>
                <a:gd name="T32" fmla="*/ 564 w 568"/>
                <a:gd name="T33" fmla="*/ 128 h 460"/>
                <a:gd name="T34" fmla="*/ 532 w 568"/>
                <a:gd name="T35" fmla="*/ 79 h 460"/>
                <a:gd name="T36" fmla="*/ 307 w 568"/>
                <a:gd name="T37" fmla="*/ 43 h 460"/>
                <a:gd name="T38" fmla="*/ 305 w 568"/>
                <a:gd name="T39" fmla="*/ 55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8" h="460">
                  <a:moveTo>
                    <a:pt x="305" y="55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4" y="32"/>
                    <a:pt x="244" y="32"/>
                    <a:pt x="244" y="32"/>
                  </a:cubicBezTo>
                  <a:cubicBezTo>
                    <a:pt x="194" y="24"/>
                    <a:pt x="194" y="24"/>
                    <a:pt x="194" y="24"/>
                  </a:cubicBezTo>
                  <a:cubicBezTo>
                    <a:pt x="192" y="37"/>
                    <a:pt x="192" y="37"/>
                    <a:pt x="192" y="3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60" y="388"/>
                    <a:pt x="60" y="388"/>
                    <a:pt x="60" y="388"/>
                  </a:cubicBezTo>
                  <a:cubicBezTo>
                    <a:pt x="159" y="404"/>
                    <a:pt x="159" y="404"/>
                    <a:pt x="159" y="404"/>
                  </a:cubicBezTo>
                  <a:cubicBezTo>
                    <a:pt x="162" y="389"/>
                    <a:pt x="162" y="389"/>
                    <a:pt x="162" y="389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6" y="408"/>
                    <a:pt x="186" y="408"/>
                    <a:pt x="186" y="408"/>
                  </a:cubicBezTo>
                  <a:cubicBezTo>
                    <a:pt x="494" y="459"/>
                    <a:pt x="494" y="459"/>
                    <a:pt x="494" y="459"/>
                  </a:cubicBezTo>
                  <a:cubicBezTo>
                    <a:pt x="505" y="460"/>
                    <a:pt x="515" y="432"/>
                    <a:pt x="515" y="432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8" y="103"/>
                    <a:pt x="532" y="79"/>
                    <a:pt x="532" y="79"/>
                  </a:cubicBezTo>
                  <a:cubicBezTo>
                    <a:pt x="307" y="43"/>
                    <a:pt x="307" y="43"/>
                    <a:pt x="307" y="43"/>
                  </a:cubicBezTo>
                  <a:lnTo>
                    <a:pt x="305" y="55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7" name="Freeform 48">
              <a:extLst>
                <a:ext uri="{FF2B5EF4-FFF2-40B4-BE49-F238E27FC236}">
                  <a16:creationId xmlns:a16="http://schemas.microsoft.com/office/drawing/2014/main" id="{61DB96EE-1042-432F-BB2D-DEB807CE7E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0650" y="2088907"/>
              <a:ext cx="219413" cy="211210"/>
            </a:xfrm>
            <a:custGeom>
              <a:avLst/>
              <a:gdLst>
                <a:gd name="T0" fmla="*/ 68 w 107"/>
                <a:gd name="T1" fmla="*/ 103 h 103"/>
                <a:gd name="T2" fmla="*/ 107 w 107"/>
                <a:gd name="T3" fmla="*/ 48 h 103"/>
                <a:gd name="T4" fmla="*/ 40 w 107"/>
                <a:gd name="T5" fmla="*/ 0 h 103"/>
                <a:gd name="T6" fmla="*/ 0 w 107"/>
                <a:gd name="T7" fmla="*/ 56 h 103"/>
                <a:gd name="T8" fmla="*/ 68 w 107"/>
                <a:gd name="T9" fmla="*/ 103 h 103"/>
                <a:gd name="T10" fmla="*/ 22 w 107"/>
                <a:gd name="T11" fmla="*/ 42 h 103"/>
                <a:gd name="T12" fmla="*/ 31 w 107"/>
                <a:gd name="T13" fmla="*/ 30 h 103"/>
                <a:gd name="T14" fmla="*/ 46 w 107"/>
                <a:gd name="T15" fmla="*/ 40 h 103"/>
                <a:gd name="T16" fmla="*/ 38 w 107"/>
                <a:gd name="T17" fmla="*/ 53 h 103"/>
                <a:gd name="T18" fmla="*/ 22 w 107"/>
                <a:gd name="T19" fmla="*/ 42 h 103"/>
                <a:gd name="T20" fmla="*/ 58 w 107"/>
                <a:gd name="T21" fmla="*/ 67 h 103"/>
                <a:gd name="T22" fmla="*/ 67 w 107"/>
                <a:gd name="T23" fmla="*/ 55 h 103"/>
                <a:gd name="T24" fmla="*/ 82 w 107"/>
                <a:gd name="T25" fmla="*/ 66 h 103"/>
                <a:gd name="T26" fmla="*/ 73 w 107"/>
                <a:gd name="T27" fmla="*/ 78 h 103"/>
                <a:gd name="T28" fmla="*/ 58 w 107"/>
                <a:gd name="T29" fmla="*/ 6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03">
                  <a:moveTo>
                    <a:pt x="68" y="103"/>
                  </a:moveTo>
                  <a:lnTo>
                    <a:pt x="107" y="48"/>
                  </a:lnTo>
                  <a:lnTo>
                    <a:pt x="40" y="0"/>
                  </a:lnTo>
                  <a:lnTo>
                    <a:pt x="0" y="56"/>
                  </a:lnTo>
                  <a:lnTo>
                    <a:pt x="68" y="103"/>
                  </a:lnTo>
                  <a:close/>
                  <a:moveTo>
                    <a:pt x="22" y="42"/>
                  </a:moveTo>
                  <a:lnTo>
                    <a:pt x="31" y="30"/>
                  </a:lnTo>
                  <a:lnTo>
                    <a:pt x="46" y="40"/>
                  </a:lnTo>
                  <a:lnTo>
                    <a:pt x="38" y="53"/>
                  </a:lnTo>
                  <a:lnTo>
                    <a:pt x="22" y="42"/>
                  </a:lnTo>
                  <a:close/>
                  <a:moveTo>
                    <a:pt x="58" y="67"/>
                  </a:moveTo>
                  <a:lnTo>
                    <a:pt x="67" y="55"/>
                  </a:lnTo>
                  <a:lnTo>
                    <a:pt x="82" y="66"/>
                  </a:lnTo>
                  <a:lnTo>
                    <a:pt x="73" y="78"/>
                  </a:lnTo>
                  <a:lnTo>
                    <a:pt x="5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4" name="Freeform 236">
              <a:extLst>
                <a:ext uri="{FF2B5EF4-FFF2-40B4-BE49-F238E27FC236}">
                  <a16:creationId xmlns:a16="http://schemas.microsoft.com/office/drawing/2014/main" id="{82699C39-9C8A-4661-AF82-D28FCDBAD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705" y="2263207"/>
              <a:ext cx="24607" cy="14354"/>
            </a:xfrm>
            <a:custGeom>
              <a:avLst/>
              <a:gdLst>
                <a:gd name="T0" fmla="*/ 1 w 12"/>
                <a:gd name="T1" fmla="*/ 0 h 7"/>
                <a:gd name="T2" fmla="*/ 12 w 12"/>
                <a:gd name="T3" fmla="*/ 2 h 7"/>
                <a:gd name="T4" fmla="*/ 12 w 12"/>
                <a:gd name="T5" fmla="*/ 7 h 7"/>
                <a:gd name="T6" fmla="*/ 0 w 12"/>
                <a:gd name="T7" fmla="*/ 5 h 7"/>
                <a:gd name="T8" fmla="*/ 1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" y="0"/>
                  </a:moveTo>
                  <a:lnTo>
                    <a:pt x="12" y="2"/>
                  </a:lnTo>
                  <a:lnTo>
                    <a:pt x="12" y="7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F6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5" name="Freeform 237">
              <a:extLst>
                <a:ext uri="{FF2B5EF4-FFF2-40B4-BE49-F238E27FC236}">
                  <a16:creationId xmlns:a16="http://schemas.microsoft.com/office/drawing/2014/main" id="{41D10A3D-DD88-48F1-AF6F-106F60B5F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632" y="2252954"/>
              <a:ext cx="254273" cy="207110"/>
            </a:xfrm>
            <a:custGeom>
              <a:avLst/>
              <a:gdLst>
                <a:gd name="T0" fmla="*/ 514 w 568"/>
                <a:gd name="T1" fmla="*/ 431 h 460"/>
                <a:gd name="T2" fmla="*/ 493 w 568"/>
                <a:gd name="T3" fmla="*/ 458 h 460"/>
                <a:gd name="T4" fmla="*/ 186 w 568"/>
                <a:gd name="T5" fmla="*/ 408 h 460"/>
                <a:gd name="T6" fmla="*/ 188 w 568"/>
                <a:gd name="T7" fmla="*/ 393 h 460"/>
                <a:gd name="T8" fmla="*/ 161 w 568"/>
                <a:gd name="T9" fmla="*/ 389 h 460"/>
                <a:gd name="T10" fmla="*/ 159 w 568"/>
                <a:gd name="T11" fmla="*/ 403 h 460"/>
                <a:gd name="T12" fmla="*/ 60 w 568"/>
                <a:gd name="T13" fmla="*/ 387 h 460"/>
                <a:gd name="T14" fmla="*/ 0 w 568"/>
                <a:gd name="T15" fmla="*/ 292 h 460"/>
                <a:gd name="T16" fmla="*/ 47 w 568"/>
                <a:gd name="T17" fmla="*/ 0 h 460"/>
                <a:gd name="T18" fmla="*/ 183 w 568"/>
                <a:gd name="T19" fmla="*/ 22 h 460"/>
                <a:gd name="T20" fmla="*/ 181 w 568"/>
                <a:gd name="T21" fmla="*/ 34 h 460"/>
                <a:gd name="T22" fmla="*/ 305 w 568"/>
                <a:gd name="T23" fmla="*/ 54 h 460"/>
                <a:gd name="T24" fmla="*/ 307 w 568"/>
                <a:gd name="T25" fmla="*/ 42 h 460"/>
                <a:gd name="T26" fmla="*/ 531 w 568"/>
                <a:gd name="T27" fmla="*/ 78 h 460"/>
                <a:gd name="T28" fmla="*/ 564 w 568"/>
                <a:gd name="T29" fmla="*/ 127 h 460"/>
                <a:gd name="T30" fmla="*/ 514 w 568"/>
                <a:gd name="T31" fmla="*/ 431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60">
                  <a:moveTo>
                    <a:pt x="514" y="431"/>
                  </a:moveTo>
                  <a:cubicBezTo>
                    <a:pt x="514" y="431"/>
                    <a:pt x="505" y="460"/>
                    <a:pt x="493" y="458"/>
                  </a:cubicBezTo>
                  <a:cubicBezTo>
                    <a:pt x="186" y="408"/>
                    <a:pt x="186" y="408"/>
                    <a:pt x="186" y="408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61" y="389"/>
                    <a:pt x="161" y="389"/>
                    <a:pt x="161" y="389"/>
                  </a:cubicBezTo>
                  <a:cubicBezTo>
                    <a:pt x="159" y="403"/>
                    <a:pt x="159" y="403"/>
                    <a:pt x="159" y="403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305" y="54"/>
                    <a:pt x="305" y="54"/>
                    <a:pt x="305" y="54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531" y="78"/>
                    <a:pt x="531" y="78"/>
                    <a:pt x="531" y="78"/>
                  </a:cubicBezTo>
                  <a:cubicBezTo>
                    <a:pt x="531" y="78"/>
                    <a:pt x="568" y="102"/>
                    <a:pt x="564" y="127"/>
                  </a:cubicBezTo>
                  <a:lnTo>
                    <a:pt x="514" y="43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6" name="Freeform 238">
              <a:extLst>
                <a:ext uri="{FF2B5EF4-FFF2-40B4-BE49-F238E27FC236}">
                  <a16:creationId xmlns:a16="http://schemas.microsoft.com/office/drawing/2014/main" id="{8F9A2B67-BE66-4461-946F-4F7C58FE6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339" y="2398546"/>
              <a:ext cx="36910" cy="18456"/>
            </a:xfrm>
            <a:custGeom>
              <a:avLst/>
              <a:gdLst>
                <a:gd name="T0" fmla="*/ 1 w 18"/>
                <a:gd name="T1" fmla="*/ 0 h 9"/>
                <a:gd name="T2" fmla="*/ 18 w 18"/>
                <a:gd name="T3" fmla="*/ 2 h 9"/>
                <a:gd name="T4" fmla="*/ 17 w 18"/>
                <a:gd name="T5" fmla="*/ 9 h 9"/>
                <a:gd name="T6" fmla="*/ 0 w 18"/>
                <a:gd name="T7" fmla="*/ 6 h 9"/>
                <a:gd name="T8" fmla="*/ 1 w 1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" y="0"/>
                  </a:moveTo>
                  <a:lnTo>
                    <a:pt x="18" y="2"/>
                  </a:lnTo>
                  <a:lnTo>
                    <a:pt x="17" y="9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7" name="Freeform 239">
              <a:extLst>
                <a:ext uri="{FF2B5EF4-FFF2-40B4-BE49-F238E27FC236}">
                  <a16:creationId xmlns:a16="http://schemas.microsoft.com/office/drawing/2014/main" id="{FE2BAFC6-2D2C-4C46-AD2D-A38DDF1B3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7985" y="2380090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8" name="Freeform 240">
              <a:extLst>
                <a:ext uri="{FF2B5EF4-FFF2-40B4-BE49-F238E27FC236}">
                  <a16:creationId xmlns:a16="http://schemas.microsoft.com/office/drawing/2014/main" id="{5FDA3966-045C-45D2-97CB-7B642F252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0036" y="2365736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9" name="Freeform 241">
              <a:extLst>
                <a:ext uri="{FF2B5EF4-FFF2-40B4-BE49-F238E27FC236}">
                  <a16:creationId xmlns:a16="http://schemas.microsoft.com/office/drawing/2014/main" id="{D8F28430-F161-4387-8927-2715CE776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086" y="2351383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0" name="Freeform 242">
              <a:extLst>
                <a:ext uri="{FF2B5EF4-FFF2-40B4-BE49-F238E27FC236}">
                  <a16:creationId xmlns:a16="http://schemas.microsoft.com/office/drawing/2014/main" id="{5E00798F-6511-4EEF-815C-9EF93CB6F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188" y="2337029"/>
              <a:ext cx="34860" cy="16404"/>
            </a:xfrm>
            <a:custGeom>
              <a:avLst/>
              <a:gdLst>
                <a:gd name="T0" fmla="*/ 0 w 17"/>
                <a:gd name="T1" fmla="*/ 0 h 8"/>
                <a:gd name="T2" fmla="*/ 17 w 17"/>
                <a:gd name="T3" fmla="*/ 3 h 8"/>
                <a:gd name="T4" fmla="*/ 17 w 17"/>
                <a:gd name="T5" fmla="*/ 8 h 8"/>
                <a:gd name="T6" fmla="*/ 0 w 17"/>
                <a:gd name="T7" fmla="*/ 5 h 8"/>
                <a:gd name="T8" fmla="*/ 0 w 1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lnTo>
                    <a:pt x="17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1" name="Freeform 243">
              <a:extLst>
                <a:ext uri="{FF2B5EF4-FFF2-40B4-BE49-F238E27FC236}">
                  <a16:creationId xmlns:a16="http://schemas.microsoft.com/office/drawing/2014/main" id="{23A2699B-886F-4FD9-BF2B-59148001A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238" y="2322674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2" name="Freeform 244">
              <a:extLst>
                <a:ext uri="{FF2B5EF4-FFF2-40B4-BE49-F238E27FC236}">
                  <a16:creationId xmlns:a16="http://schemas.microsoft.com/office/drawing/2014/main" id="{4532890F-F1DF-4606-B7CE-92A317EE1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0289" y="2308320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3" name="Freeform 245">
              <a:extLst>
                <a:ext uri="{FF2B5EF4-FFF2-40B4-BE49-F238E27FC236}">
                  <a16:creationId xmlns:a16="http://schemas.microsoft.com/office/drawing/2014/main" id="{18AEDCB2-C188-4575-8F3F-E24A99156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339" y="2293966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4" name="Freeform 246">
              <a:extLst>
                <a:ext uri="{FF2B5EF4-FFF2-40B4-BE49-F238E27FC236}">
                  <a16:creationId xmlns:a16="http://schemas.microsoft.com/office/drawing/2014/main" id="{3C468F8D-4D1D-423F-9B18-2206BEC80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91" y="2279611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5" name="Freeform 247">
              <a:extLst>
                <a:ext uri="{FF2B5EF4-FFF2-40B4-BE49-F238E27FC236}">
                  <a16:creationId xmlns:a16="http://schemas.microsoft.com/office/drawing/2014/main" id="{919B09BF-AFB5-4D65-BC42-23554F5A2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6441" y="2265258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6" name="Freeform 248">
              <a:extLst>
                <a:ext uri="{FF2B5EF4-FFF2-40B4-BE49-F238E27FC236}">
                  <a16:creationId xmlns:a16="http://schemas.microsoft.com/office/drawing/2014/main" id="{B343D55C-0FEE-44B9-BA24-C6BF99081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566" y="2287814"/>
              <a:ext cx="118934" cy="155845"/>
            </a:xfrm>
            <a:custGeom>
              <a:avLst/>
              <a:gdLst>
                <a:gd name="T0" fmla="*/ 11 w 58"/>
                <a:gd name="T1" fmla="*/ 0 h 76"/>
                <a:gd name="T2" fmla="*/ 58 w 58"/>
                <a:gd name="T3" fmla="*/ 8 h 76"/>
                <a:gd name="T4" fmla="*/ 47 w 58"/>
                <a:gd name="T5" fmla="*/ 76 h 76"/>
                <a:gd name="T6" fmla="*/ 0 w 58"/>
                <a:gd name="T7" fmla="*/ 68 h 76"/>
                <a:gd name="T8" fmla="*/ 11 w 5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6">
                  <a:moveTo>
                    <a:pt x="11" y="0"/>
                  </a:moveTo>
                  <a:lnTo>
                    <a:pt x="58" y="8"/>
                  </a:lnTo>
                  <a:lnTo>
                    <a:pt x="47" y="76"/>
                  </a:lnTo>
                  <a:lnTo>
                    <a:pt x="0" y="6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E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" name="Freeform 249">
              <a:extLst>
                <a:ext uri="{FF2B5EF4-FFF2-40B4-BE49-F238E27FC236}">
                  <a16:creationId xmlns:a16="http://schemas.microsoft.com/office/drawing/2014/main" id="{C886AADB-AA46-4A57-A442-7B3A1C245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920" y="2296017"/>
              <a:ext cx="26657" cy="129187"/>
            </a:xfrm>
            <a:custGeom>
              <a:avLst/>
              <a:gdLst>
                <a:gd name="T0" fmla="*/ 13 w 13"/>
                <a:gd name="T1" fmla="*/ 0 h 63"/>
                <a:gd name="T2" fmla="*/ 3 w 13"/>
                <a:gd name="T3" fmla="*/ 63 h 63"/>
                <a:gd name="T4" fmla="*/ 0 w 13"/>
                <a:gd name="T5" fmla="*/ 63 h 63"/>
                <a:gd name="T6" fmla="*/ 10 w 13"/>
                <a:gd name="T7" fmla="*/ 0 h 63"/>
                <a:gd name="T8" fmla="*/ 13 w 1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3">
                  <a:moveTo>
                    <a:pt x="13" y="0"/>
                  </a:moveTo>
                  <a:lnTo>
                    <a:pt x="3" y="63"/>
                  </a:lnTo>
                  <a:lnTo>
                    <a:pt x="0" y="63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" name="Freeform 250">
              <a:extLst>
                <a:ext uri="{FF2B5EF4-FFF2-40B4-BE49-F238E27FC236}">
                  <a16:creationId xmlns:a16="http://schemas.microsoft.com/office/drawing/2014/main" id="{7CB9266F-3DF0-47F1-9404-84E9AFF27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7426" y="2298067"/>
              <a:ext cx="28709" cy="131238"/>
            </a:xfrm>
            <a:custGeom>
              <a:avLst/>
              <a:gdLst>
                <a:gd name="T0" fmla="*/ 14 w 14"/>
                <a:gd name="T1" fmla="*/ 1 h 64"/>
                <a:gd name="T2" fmla="*/ 3 w 14"/>
                <a:gd name="T3" fmla="*/ 64 h 64"/>
                <a:gd name="T4" fmla="*/ 0 w 14"/>
                <a:gd name="T5" fmla="*/ 63 h 64"/>
                <a:gd name="T6" fmla="*/ 11 w 14"/>
                <a:gd name="T7" fmla="*/ 0 h 64"/>
                <a:gd name="T8" fmla="*/ 14 w 14"/>
                <a:gd name="T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4">
                  <a:moveTo>
                    <a:pt x="14" y="1"/>
                  </a:moveTo>
                  <a:lnTo>
                    <a:pt x="3" y="64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" name="Freeform 251">
              <a:extLst>
                <a:ext uri="{FF2B5EF4-FFF2-40B4-BE49-F238E27FC236}">
                  <a16:creationId xmlns:a16="http://schemas.microsoft.com/office/drawing/2014/main" id="{DBB4EC3D-1D80-4030-A6A1-D13FA0CE3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982" y="2302168"/>
              <a:ext cx="28709" cy="131238"/>
            </a:xfrm>
            <a:custGeom>
              <a:avLst/>
              <a:gdLst>
                <a:gd name="T0" fmla="*/ 14 w 14"/>
                <a:gd name="T1" fmla="*/ 1 h 64"/>
                <a:gd name="T2" fmla="*/ 3 w 14"/>
                <a:gd name="T3" fmla="*/ 64 h 64"/>
                <a:gd name="T4" fmla="*/ 0 w 14"/>
                <a:gd name="T5" fmla="*/ 63 h 64"/>
                <a:gd name="T6" fmla="*/ 11 w 14"/>
                <a:gd name="T7" fmla="*/ 0 h 64"/>
                <a:gd name="T8" fmla="*/ 14 w 14"/>
                <a:gd name="T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4">
                  <a:moveTo>
                    <a:pt x="14" y="1"/>
                  </a:moveTo>
                  <a:lnTo>
                    <a:pt x="3" y="64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" name="Freeform 252">
              <a:extLst>
                <a:ext uri="{FF2B5EF4-FFF2-40B4-BE49-F238E27FC236}">
                  <a16:creationId xmlns:a16="http://schemas.microsoft.com/office/drawing/2014/main" id="{FD892628-0D91-45F5-BAFC-C0079F668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539" y="2306270"/>
              <a:ext cx="26657" cy="129187"/>
            </a:xfrm>
            <a:custGeom>
              <a:avLst/>
              <a:gdLst>
                <a:gd name="T0" fmla="*/ 13 w 13"/>
                <a:gd name="T1" fmla="*/ 0 h 63"/>
                <a:gd name="T2" fmla="*/ 3 w 13"/>
                <a:gd name="T3" fmla="*/ 63 h 63"/>
                <a:gd name="T4" fmla="*/ 0 w 13"/>
                <a:gd name="T5" fmla="*/ 63 h 63"/>
                <a:gd name="T6" fmla="*/ 11 w 13"/>
                <a:gd name="T7" fmla="*/ 0 h 63"/>
                <a:gd name="T8" fmla="*/ 13 w 1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3">
                  <a:moveTo>
                    <a:pt x="13" y="0"/>
                  </a:moveTo>
                  <a:lnTo>
                    <a:pt x="3" y="63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25" name="组合 1124">
            <a:extLst>
              <a:ext uri="{FF2B5EF4-FFF2-40B4-BE49-F238E27FC236}">
                <a16:creationId xmlns:a16="http://schemas.microsoft.com/office/drawing/2014/main" id="{4FDE0E72-301C-4D6A-BCA3-845BA6FD9B8C}"/>
              </a:ext>
            </a:extLst>
          </p:cNvPr>
          <p:cNvGrpSpPr/>
          <p:nvPr/>
        </p:nvGrpSpPr>
        <p:grpSpPr>
          <a:xfrm>
            <a:off x="6673519" y="2628212"/>
            <a:ext cx="2294609" cy="1631301"/>
            <a:chOff x="6673519" y="2628212"/>
            <a:chExt cx="2294609" cy="1631301"/>
          </a:xfrm>
        </p:grpSpPr>
        <p:sp>
          <p:nvSpPr>
            <p:cNvPr id="488" name="Freeform 19">
              <a:extLst>
                <a:ext uri="{FF2B5EF4-FFF2-40B4-BE49-F238E27FC236}">
                  <a16:creationId xmlns:a16="http://schemas.microsoft.com/office/drawing/2014/main" id="{3C31CE13-F293-4BDF-89DB-0A047A6E5B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2529" y="2628212"/>
              <a:ext cx="1734798" cy="1609711"/>
            </a:xfrm>
            <a:custGeom>
              <a:avLst/>
              <a:gdLst>
                <a:gd name="T0" fmla="*/ 3859 w 3859"/>
                <a:gd name="T1" fmla="*/ 3385 h 3580"/>
                <a:gd name="T2" fmla="*/ 3859 w 3859"/>
                <a:gd name="T3" fmla="*/ 196 h 3580"/>
                <a:gd name="T4" fmla="*/ 3664 w 3859"/>
                <a:gd name="T5" fmla="*/ 0 h 3580"/>
                <a:gd name="T6" fmla="*/ 1483 w 3859"/>
                <a:gd name="T7" fmla="*/ 0 h 3580"/>
                <a:gd name="T8" fmla="*/ 1288 w 3859"/>
                <a:gd name="T9" fmla="*/ 196 h 3580"/>
                <a:gd name="T10" fmla="*/ 1288 w 3859"/>
                <a:gd name="T11" fmla="*/ 1130 h 3580"/>
                <a:gd name="T12" fmla="*/ 156 w 3859"/>
                <a:gd name="T13" fmla="*/ 1534 h 3580"/>
                <a:gd name="T14" fmla="*/ 105 w 3859"/>
                <a:gd name="T15" fmla="*/ 1605 h 3580"/>
                <a:gd name="T16" fmla="*/ 13 w 3859"/>
                <a:gd name="T17" fmla="*/ 2606 h 3580"/>
                <a:gd name="T18" fmla="*/ 247 w 3859"/>
                <a:gd name="T19" fmla="*/ 2887 h 3580"/>
                <a:gd name="T20" fmla="*/ 1189 w 3859"/>
                <a:gd name="T21" fmla="*/ 2973 h 3580"/>
                <a:gd name="T22" fmla="*/ 1288 w 3859"/>
                <a:gd name="T23" fmla="*/ 2952 h 3580"/>
                <a:gd name="T24" fmla="*/ 1288 w 3859"/>
                <a:gd name="T25" fmla="*/ 3385 h 3580"/>
                <a:gd name="T26" fmla="*/ 1483 w 3859"/>
                <a:gd name="T27" fmla="*/ 3580 h 3580"/>
                <a:gd name="T28" fmla="*/ 3664 w 3859"/>
                <a:gd name="T29" fmla="*/ 3580 h 3580"/>
                <a:gd name="T30" fmla="*/ 3859 w 3859"/>
                <a:gd name="T31" fmla="*/ 3385 h 3580"/>
                <a:gd name="T32" fmla="*/ 1191 w 3859"/>
                <a:gd name="T33" fmla="*/ 1591 h 3580"/>
                <a:gd name="T34" fmla="*/ 1149 w 3859"/>
                <a:gd name="T35" fmla="*/ 1548 h 3580"/>
                <a:gd name="T36" fmla="*/ 1173 w 3859"/>
                <a:gd name="T37" fmla="*/ 1494 h 3580"/>
                <a:gd name="T38" fmla="*/ 1288 w 3859"/>
                <a:gd name="T39" fmla="*/ 1436 h 3580"/>
                <a:gd name="T40" fmla="*/ 1288 w 3859"/>
                <a:gd name="T41" fmla="*/ 1600 h 3580"/>
                <a:gd name="T42" fmla="*/ 1191 w 3859"/>
                <a:gd name="T43" fmla="*/ 1591 h 3580"/>
                <a:gd name="T44" fmla="*/ 1231 w 3859"/>
                <a:gd name="T45" fmla="*/ 2634 h 3580"/>
                <a:gd name="T46" fmla="*/ 1232 w 3859"/>
                <a:gd name="T47" fmla="*/ 2632 h 3580"/>
                <a:gd name="T48" fmla="*/ 1288 w 3859"/>
                <a:gd name="T49" fmla="*/ 2637 h 3580"/>
                <a:gd name="T50" fmla="*/ 1288 w 3859"/>
                <a:gd name="T51" fmla="*/ 2654 h 3580"/>
                <a:gd name="T52" fmla="*/ 1231 w 3859"/>
                <a:gd name="T53" fmla="*/ 2634 h 3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59" h="3580">
                  <a:moveTo>
                    <a:pt x="3859" y="3385"/>
                  </a:moveTo>
                  <a:cubicBezTo>
                    <a:pt x="3859" y="196"/>
                    <a:pt x="3859" y="196"/>
                    <a:pt x="3859" y="196"/>
                  </a:cubicBezTo>
                  <a:cubicBezTo>
                    <a:pt x="3859" y="88"/>
                    <a:pt x="3771" y="0"/>
                    <a:pt x="3664" y="0"/>
                  </a:cubicBezTo>
                  <a:cubicBezTo>
                    <a:pt x="1483" y="0"/>
                    <a:pt x="1483" y="0"/>
                    <a:pt x="1483" y="0"/>
                  </a:cubicBezTo>
                  <a:cubicBezTo>
                    <a:pt x="1375" y="0"/>
                    <a:pt x="1288" y="88"/>
                    <a:pt x="1288" y="196"/>
                  </a:cubicBezTo>
                  <a:cubicBezTo>
                    <a:pt x="1288" y="1130"/>
                    <a:pt x="1288" y="1130"/>
                    <a:pt x="1288" y="1130"/>
                  </a:cubicBezTo>
                  <a:cubicBezTo>
                    <a:pt x="156" y="1534"/>
                    <a:pt x="156" y="1534"/>
                    <a:pt x="156" y="1534"/>
                  </a:cubicBezTo>
                  <a:cubicBezTo>
                    <a:pt x="127" y="1547"/>
                    <a:pt x="108" y="1574"/>
                    <a:pt x="105" y="1605"/>
                  </a:cubicBezTo>
                  <a:cubicBezTo>
                    <a:pt x="91" y="1755"/>
                    <a:pt x="43" y="2284"/>
                    <a:pt x="13" y="2606"/>
                  </a:cubicBezTo>
                  <a:cubicBezTo>
                    <a:pt x="0" y="2748"/>
                    <a:pt x="105" y="2874"/>
                    <a:pt x="247" y="2887"/>
                  </a:cubicBezTo>
                  <a:cubicBezTo>
                    <a:pt x="706" y="2929"/>
                    <a:pt x="1189" y="2973"/>
                    <a:pt x="1189" y="2973"/>
                  </a:cubicBezTo>
                  <a:cubicBezTo>
                    <a:pt x="1225" y="2977"/>
                    <a:pt x="1259" y="2969"/>
                    <a:pt x="1288" y="2952"/>
                  </a:cubicBezTo>
                  <a:cubicBezTo>
                    <a:pt x="1288" y="3385"/>
                    <a:pt x="1288" y="3385"/>
                    <a:pt x="1288" y="3385"/>
                  </a:cubicBezTo>
                  <a:cubicBezTo>
                    <a:pt x="1288" y="3493"/>
                    <a:pt x="1375" y="3580"/>
                    <a:pt x="1483" y="3580"/>
                  </a:cubicBezTo>
                  <a:cubicBezTo>
                    <a:pt x="3664" y="3580"/>
                    <a:pt x="3664" y="3580"/>
                    <a:pt x="3664" y="3580"/>
                  </a:cubicBezTo>
                  <a:cubicBezTo>
                    <a:pt x="3771" y="3580"/>
                    <a:pt x="3859" y="3493"/>
                    <a:pt x="3859" y="3385"/>
                  </a:cubicBezTo>
                  <a:close/>
                  <a:moveTo>
                    <a:pt x="1191" y="1591"/>
                  </a:moveTo>
                  <a:cubicBezTo>
                    <a:pt x="1170" y="1589"/>
                    <a:pt x="1153" y="1569"/>
                    <a:pt x="1149" y="1548"/>
                  </a:cubicBezTo>
                  <a:cubicBezTo>
                    <a:pt x="1145" y="1527"/>
                    <a:pt x="1155" y="1504"/>
                    <a:pt x="1173" y="1494"/>
                  </a:cubicBezTo>
                  <a:cubicBezTo>
                    <a:pt x="1213" y="1469"/>
                    <a:pt x="1252" y="1451"/>
                    <a:pt x="1288" y="1436"/>
                  </a:cubicBezTo>
                  <a:cubicBezTo>
                    <a:pt x="1288" y="1600"/>
                    <a:pt x="1288" y="1600"/>
                    <a:pt x="1288" y="1600"/>
                  </a:cubicBezTo>
                  <a:lnTo>
                    <a:pt x="1191" y="1591"/>
                  </a:lnTo>
                  <a:close/>
                  <a:moveTo>
                    <a:pt x="1231" y="2634"/>
                  </a:moveTo>
                  <a:cubicBezTo>
                    <a:pt x="1232" y="2633"/>
                    <a:pt x="1232" y="2632"/>
                    <a:pt x="1232" y="2632"/>
                  </a:cubicBezTo>
                  <a:cubicBezTo>
                    <a:pt x="1288" y="2637"/>
                    <a:pt x="1288" y="2637"/>
                    <a:pt x="1288" y="2637"/>
                  </a:cubicBezTo>
                  <a:cubicBezTo>
                    <a:pt x="1288" y="2654"/>
                    <a:pt x="1288" y="2654"/>
                    <a:pt x="1288" y="2654"/>
                  </a:cubicBezTo>
                  <a:cubicBezTo>
                    <a:pt x="1271" y="2644"/>
                    <a:pt x="1252" y="2637"/>
                    <a:pt x="1231" y="2634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90" name="组合 689">
              <a:extLst>
                <a:ext uri="{FF2B5EF4-FFF2-40B4-BE49-F238E27FC236}">
                  <a16:creationId xmlns:a16="http://schemas.microsoft.com/office/drawing/2014/main" id="{4E15FC9E-8CA1-497D-ADCB-33301A9F7484}"/>
                </a:ext>
              </a:extLst>
            </p:cNvPr>
            <p:cNvGrpSpPr/>
            <p:nvPr/>
          </p:nvGrpSpPr>
          <p:grpSpPr>
            <a:xfrm>
              <a:off x="6673519" y="2649802"/>
              <a:ext cx="2294609" cy="1609711"/>
              <a:chOff x="6325302" y="2634363"/>
              <a:chExt cx="2294609" cy="1609711"/>
            </a:xfrm>
          </p:grpSpPr>
          <p:sp>
            <p:nvSpPr>
              <p:cNvPr id="489" name="Freeform 20">
                <a:extLst>
                  <a:ext uri="{FF2B5EF4-FFF2-40B4-BE49-F238E27FC236}">
                    <a16:creationId xmlns:a16="http://schemas.microsoft.com/office/drawing/2014/main" id="{880BEF4D-DBF6-4928-AA9B-633364E3F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1706" y="3190073"/>
                <a:ext cx="600822" cy="725909"/>
              </a:xfrm>
              <a:custGeom>
                <a:avLst/>
                <a:gdLst>
                  <a:gd name="T0" fmla="*/ 1230 w 1332"/>
                  <a:gd name="T1" fmla="*/ 225 h 1612"/>
                  <a:gd name="T2" fmla="*/ 1105 w 1332"/>
                  <a:gd name="T3" fmla="*/ 213 h 1612"/>
                  <a:gd name="T4" fmla="*/ 1042 w 1332"/>
                  <a:gd name="T5" fmla="*/ 115 h 1612"/>
                  <a:gd name="T6" fmla="*/ 27 w 1332"/>
                  <a:gd name="T7" fmla="*/ 0 h 1612"/>
                  <a:gd name="T8" fmla="*/ 97 w 1332"/>
                  <a:gd name="T9" fmla="*/ 782 h 1612"/>
                  <a:gd name="T10" fmla="*/ 92 w 1332"/>
                  <a:gd name="T11" fmla="*/ 1095 h 1612"/>
                  <a:gd name="T12" fmla="*/ 103 w 1332"/>
                  <a:gd name="T13" fmla="*/ 1556 h 1612"/>
                  <a:gd name="T14" fmla="*/ 905 w 1332"/>
                  <a:gd name="T15" fmla="*/ 1609 h 1612"/>
                  <a:gd name="T16" fmla="*/ 981 w 1332"/>
                  <a:gd name="T17" fmla="*/ 1539 h 1612"/>
                  <a:gd name="T18" fmla="*/ 1108 w 1332"/>
                  <a:gd name="T19" fmla="*/ 1550 h 1612"/>
                  <a:gd name="T20" fmla="*/ 1224 w 1332"/>
                  <a:gd name="T21" fmla="*/ 1454 h 1612"/>
                  <a:gd name="T22" fmla="*/ 1275 w 1332"/>
                  <a:gd name="T23" fmla="*/ 897 h 1612"/>
                  <a:gd name="T24" fmla="*/ 1326 w 1332"/>
                  <a:gd name="T25" fmla="*/ 341 h 1612"/>
                  <a:gd name="T26" fmla="*/ 1230 w 1332"/>
                  <a:gd name="T27" fmla="*/ 225 h 1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2" h="1612">
                    <a:moveTo>
                      <a:pt x="1230" y="225"/>
                    </a:moveTo>
                    <a:cubicBezTo>
                      <a:pt x="1105" y="213"/>
                      <a:pt x="1105" y="213"/>
                      <a:pt x="1105" y="213"/>
                    </a:cubicBezTo>
                    <a:cubicBezTo>
                      <a:pt x="1105" y="161"/>
                      <a:pt x="1079" y="119"/>
                      <a:pt x="1042" y="11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246"/>
                      <a:pt x="106" y="530"/>
                      <a:pt x="97" y="782"/>
                    </a:cubicBezTo>
                    <a:cubicBezTo>
                      <a:pt x="94" y="886"/>
                      <a:pt x="92" y="990"/>
                      <a:pt x="92" y="1095"/>
                    </a:cubicBezTo>
                    <a:cubicBezTo>
                      <a:pt x="92" y="1249"/>
                      <a:pt x="96" y="1403"/>
                      <a:pt x="103" y="1556"/>
                    </a:cubicBezTo>
                    <a:cubicBezTo>
                      <a:pt x="905" y="1609"/>
                      <a:pt x="905" y="1609"/>
                      <a:pt x="905" y="1609"/>
                    </a:cubicBezTo>
                    <a:cubicBezTo>
                      <a:pt x="938" y="1612"/>
                      <a:pt x="969" y="1582"/>
                      <a:pt x="981" y="1539"/>
                    </a:cubicBezTo>
                    <a:cubicBezTo>
                      <a:pt x="1108" y="1550"/>
                      <a:pt x="1108" y="1550"/>
                      <a:pt x="1108" y="1550"/>
                    </a:cubicBezTo>
                    <a:cubicBezTo>
                      <a:pt x="1167" y="1556"/>
                      <a:pt x="1219" y="1513"/>
                      <a:pt x="1224" y="1454"/>
                    </a:cubicBezTo>
                    <a:cubicBezTo>
                      <a:pt x="1275" y="897"/>
                      <a:pt x="1275" y="897"/>
                      <a:pt x="1275" y="897"/>
                    </a:cubicBezTo>
                    <a:cubicBezTo>
                      <a:pt x="1326" y="341"/>
                      <a:pt x="1326" y="341"/>
                      <a:pt x="1326" y="341"/>
                    </a:cubicBezTo>
                    <a:cubicBezTo>
                      <a:pt x="1332" y="282"/>
                      <a:pt x="1289" y="230"/>
                      <a:pt x="1230" y="225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Freeform 353">
                <a:extLst>
                  <a:ext uri="{FF2B5EF4-FFF2-40B4-BE49-F238E27FC236}">
                    <a16:creationId xmlns:a16="http://schemas.microsoft.com/office/drawing/2014/main" id="{8E9F92FA-5BFD-4F7F-AF42-102E6C7DE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3379" y="2634363"/>
                <a:ext cx="1156532" cy="1609711"/>
              </a:xfrm>
              <a:custGeom>
                <a:avLst/>
                <a:gdLst>
                  <a:gd name="T0" fmla="*/ 2571 w 2571"/>
                  <a:gd name="T1" fmla="*/ 195 h 3579"/>
                  <a:gd name="T2" fmla="*/ 2375 w 2571"/>
                  <a:gd name="T3" fmla="*/ 0 h 3579"/>
                  <a:gd name="T4" fmla="*/ 195 w 2571"/>
                  <a:gd name="T5" fmla="*/ 0 h 3579"/>
                  <a:gd name="T6" fmla="*/ 0 w 2571"/>
                  <a:gd name="T7" fmla="*/ 195 h 3579"/>
                  <a:gd name="T8" fmla="*/ 0 w 2571"/>
                  <a:gd name="T9" fmla="*/ 3384 h 3579"/>
                  <a:gd name="T10" fmla="*/ 195 w 2571"/>
                  <a:gd name="T11" fmla="*/ 3579 h 3579"/>
                  <a:gd name="T12" fmla="*/ 2375 w 2571"/>
                  <a:gd name="T13" fmla="*/ 3579 h 3579"/>
                  <a:gd name="T14" fmla="*/ 2571 w 2571"/>
                  <a:gd name="T15" fmla="*/ 3384 h 3579"/>
                  <a:gd name="T16" fmla="*/ 2571 w 2571"/>
                  <a:gd name="T17" fmla="*/ 195 h 3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71" h="3579">
                    <a:moveTo>
                      <a:pt x="2571" y="195"/>
                    </a:moveTo>
                    <a:cubicBezTo>
                      <a:pt x="2571" y="87"/>
                      <a:pt x="2483" y="0"/>
                      <a:pt x="237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87" y="0"/>
                      <a:pt x="0" y="87"/>
                      <a:pt x="0" y="195"/>
                    </a:cubicBezTo>
                    <a:cubicBezTo>
                      <a:pt x="0" y="3384"/>
                      <a:pt x="0" y="3384"/>
                      <a:pt x="0" y="3384"/>
                    </a:cubicBezTo>
                    <a:cubicBezTo>
                      <a:pt x="0" y="3492"/>
                      <a:pt x="87" y="3579"/>
                      <a:pt x="195" y="3579"/>
                    </a:cubicBezTo>
                    <a:cubicBezTo>
                      <a:pt x="2375" y="3579"/>
                      <a:pt x="2375" y="3579"/>
                      <a:pt x="2375" y="3579"/>
                    </a:cubicBezTo>
                    <a:cubicBezTo>
                      <a:pt x="2483" y="3579"/>
                      <a:pt x="2571" y="3492"/>
                      <a:pt x="2571" y="3384"/>
                    </a:cubicBezTo>
                    <a:lnTo>
                      <a:pt x="2571" y="195"/>
                    </a:ln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Rectangle 354">
                <a:extLst>
                  <a:ext uri="{FF2B5EF4-FFF2-40B4-BE49-F238E27FC236}">
                    <a16:creationId xmlns:a16="http://schemas.microsoft.com/office/drawing/2014/main" id="{A2009C5E-865F-4891-ABDF-2810ECC80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7452" y="2773804"/>
                <a:ext cx="988383" cy="1398500"/>
              </a:xfrm>
              <a:prstGeom prst="rect">
                <a:avLst/>
              </a:prstGeom>
              <a:solidFill>
                <a:srgbClr val="1E5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Freeform 355">
                <a:extLst>
                  <a:ext uri="{FF2B5EF4-FFF2-40B4-BE49-F238E27FC236}">
                    <a16:creationId xmlns:a16="http://schemas.microsoft.com/office/drawing/2014/main" id="{4A4DF4AE-7E75-47CC-8541-7A83E2A7E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7569" y="4196911"/>
                <a:ext cx="168148" cy="14354"/>
              </a:xfrm>
              <a:custGeom>
                <a:avLst/>
                <a:gdLst>
                  <a:gd name="T0" fmla="*/ 15 w 370"/>
                  <a:gd name="T1" fmla="*/ 0 h 29"/>
                  <a:gd name="T2" fmla="*/ 0 w 370"/>
                  <a:gd name="T3" fmla="*/ 14 h 29"/>
                  <a:gd name="T4" fmla="*/ 0 w 370"/>
                  <a:gd name="T5" fmla="*/ 14 h 29"/>
                  <a:gd name="T6" fmla="*/ 15 w 370"/>
                  <a:gd name="T7" fmla="*/ 29 h 29"/>
                  <a:gd name="T8" fmla="*/ 355 w 370"/>
                  <a:gd name="T9" fmla="*/ 29 h 29"/>
                  <a:gd name="T10" fmla="*/ 370 w 370"/>
                  <a:gd name="T11" fmla="*/ 14 h 29"/>
                  <a:gd name="T12" fmla="*/ 370 w 370"/>
                  <a:gd name="T13" fmla="*/ 14 h 29"/>
                  <a:gd name="T14" fmla="*/ 355 w 370"/>
                  <a:gd name="T15" fmla="*/ 0 h 29"/>
                  <a:gd name="T16" fmla="*/ 15 w 370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0" h="29">
                    <a:moveTo>
                      <a:pt x="15" y="0"/>
                    </a:moveTo>
                    <a:cubicBezTo>
                      <a:pt x="7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5" y="29"/>
                    </a:cubicBezTo>
                    <a:cubicBezTo>
                      <a:pt x="355" y="29"/>
                      <a:pt x="355" y="29"/>
                      <a:pt x="355" y="29"/>
                    </a:cubicBezTo>
                    <a:cubicBezTo>
                      <a:pt x="363" y="29"/>
                      <a:pt x="370" y="22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ubicBezTo>
                      <a:pt x="370" y="6"/>
                      <a:pt x="363" y="0"/>
                      <a:pt x="355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Rectangle 356">
                <a:extLst>
                  <a:ext uri="{FF2B5EF4-FFF2-40B4-BE49-F238E27FC236}">
                    <a16:creationId xmlns:a16="http://schemas.microsoft.com/office/drawing/2014/main" id="{7AB6D5D9-2959-4E55-A1E2-29FA13565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6396" y="3794996"/>
                <a:ext cx="79973" cy="332195"/>
              </a:xfrm>
              <a:prstGeom prst="rect">
                <a:avLst/>
              </a:pr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Rectangle 357">
                <a:extLst>
                  <a:ext uri="{FF2B5EF4-FFF2-40B4-BE49-F238E27FC236}">
                    <a16:creationId xmlns:a16="http://schemas.microsoft.com/office/drawing/2014/main" id="{FEFCEF72-669B-4DA7-B205-5BD7D0378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8970" y="3794996"/>
                <a:ext cx="79973" cy="332195"/>
              </a:xfrm>
              <a:prstGeom prst="rect">
                <a:avLst/>
              </a:pr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Rectangle 358">
                <a:extLst>
                  <a:ext uri="{FF2B5EF4-FFF2-40B4-BE49-F238E27FC236}">
                    <a16:creationId xmlns:a16="http://schemas.microsoft.com/office/drawing/2014/main" id="{8234AF66-7A0A-4FB0-9CDB-EE2E2AFD6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8970" y="2802512"/>
                <a:ext cx="79973" cy="332195"/>
              </a:xfrm>
              <a:prstGeom prst="rect">
                <a:avLst/>
              </a:prstGeom>
              <a:solidFill>
                <a:srgbClr val="F2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Rectangle 359">
                <a:extLst>
                  <a:ext uri="{FF2B5EF4-FFF2-40B4-BE49-F238E27FC236}">
                    <a16:creationId xmlns:a16="http://schemas.microsoft.com/office/drawing/2014/main" id="{12F8856E-5F76-46C9-882F-DF0E94D75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6396" y="2837372"/>
                <a:ext cx="79973" cy="330145"/>
              </a:xfrm>
              <a:prstGeom prst="rect">
                <a:avLst/>
              </a:pr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Freeform 360">
                <a:extLst>
                  <a:ext uri="{FF2B5EF4-FFF2-40B4-BE49-F238E27FC236}">
                    <a16:creationId xmlns:a16="http://schemas.microsoft.com/office/drawing/2014/main" id="{67B88FDB-DAA0-4E7F-B524-050535044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4932" y="3274147"/>
                <a:ext cx="145592" cy="354752"/>
              </a:xfrm>
              <a:custGeom>
                <a:avLst/>
                <a:gdLst>
                  <a:gd name="T0" fmla="*/ 263 w 321"/>
                  <a:gd name="T1" fmla="*/ 429 h 787"/>
                  <a:gd name="T2" fmla="*/ 265 w 321"/>
                  <a:gd name="T3" fmla="*/ 406 h 787"/>
                  <a:gd name="T4" fmla="*/ 291 w 321"/>
                  <a:gd name="T5" fmla="*/ 389 h 787"/>
                  <a:gd name="T6" fmla="*/ 321 w 321"/>
                  <a:gd name="T7" fmla="*/ 371 h 787"/>
                  <a:gd name="T8" fmla="*/ 290 w 321"/>
                  <a:gd name="T9" fmla="*/ 354 h 787"/>
                  <a:gd name="T10" fmla="*/ 264 w 321"/>
                  <a:gd name="T11" fmla="*/ 339 h 787"/>
                  <a:gd name="T12" fmla="*/ 116 w 321"/>
                  <a:gd name="T13" fmla="*/ 0 h 787"/>
                  <a:gd name="T14" fmla="*/ 67 w 321"/>
                  <a:gd name="T15" fmla="*/ 45 h 787"/>
                  <a:gd name="T16" fmla="*/ 64 w 321"/>
                  <a:gd name="T17" fmla="*/ 48 h 787"/>
                  <a:gd name="T18" fmla="*/ 16 w 321"/>
                  <a:gd name="T19" fmla="*/ 92 h 787"/>
                  <a:gd name="T20" fmla="*/ 128 w 321"/>
                  <a:gd name="T21" fmla="*/ 418 h 787"/>
                  <a:gd name="T22" fmla="*/ 0 w 321"/>
                  <a:gd name="T23" fmla="*/ 690 h 787"/>
                  <a:gd name="T24" fmla="*/ 46 w 321"/>
                  <a:gd name="T25" fmla="*/ 737 h 787"/>
                  <a:gd name="T26" fmla="*/ 49 w 321"/>
                  <a:gd name="T27" fmla="*/ 740 h 787"/>
                  <a:gd name="T28" fmla="*/ 95 w 321"/>
                  <a:gd name="T29" fmla="*/ 787 h 787"/>
                  <a:gd name="T30" fmla="*/ 263 w 321"/>
                  <a:gd name="T31" fmla="*/ 429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1" h="787">
                    <a:moveTo>
                      <a:pt x="263" y="429"/>
                    </a:moveTo>
                    <a:cubicBezTo>
                      <a:pt x="264" y="421"/>
                      <a:pt x="264" y="413"/>
                      <a:pt x="265" y="406"/>
                    </a:cubicBezTo>
                    <a:cubicBezTo>
                      <a:pt x="291" y="389"/>
                      <a:pt x="291" y="389"/>
                      <a:pt x="291" y="389"/>
                    </a:cubicBezTo>
                    <a:cubicBezTo>
                      <a:pt x="321" y="371"/>
                      <a:pt x="321" y="371"/>
                      <a:pt x="321" y="371"/>
                    </a:cubicBezTo>
                    <a:cubicBezTo>
                      <a:pt x="290" y="354"/>
                      <a:pt x="290" y="354"/>
                      <a:pt x="290" y="354"/>
                    </a:cubicBezTo>
                    <a:cubicBezTo>
                      <a:pt x="264" y="339"/>
                      <a:pt x="264" y="339"/>
                      <a:pt x="264" y="339"/>
                    </a:cubicBezTo>
                    <a:cubicBezTo>
                      <a:pt x="254" y="210"/>
                      <a:pt x="200" y="92"/>
                      <a:pt x="116" y="0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94" y="178"/>
                      <a:pt x="138" y="294"/>
                      <a:pt x="128" y="418"/>
                    </a:cubicBezTo>
                    <a:cubicBezTo>
                      <a:pt x="119" y="525"/>
                      <a:pt x="71" y="620"/>
                      <a:pt x="0" y="690"/>
                    </a:cubicBezTo>
                    <a:cubicBezTo>
                      <a:pt x="46" y="737"/>
                      <a:pt x="46" y="737"/>
                      <a:pt x="46" y="737"/>
                    </a:cubicBezTo>
                    <a:cubicBezTo>
                      <a:pt x="49" y="740"/>
                      <a:pt x="49" y="740"/>
                      <a:pt x="49" y="740"/>
                    </a:cubicBezTo>
                    <a:cubicBezTo>
                      <a:pt x="95" y="787"/>
                      <a:pt x="95" y="787"/>
                      <a:pt x="95" y="787"/>
                    </a:cubicBezTo>
                    <a:cubicBezTo>
                      <a:pt x="189" y="695"/>
                      <a:pt x="252" y="570"/>
                      <a:pt x="263" y="429"/>
                    </a:cubicBez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Freeform 361">
                <a:extLst>
                  <a:ext uri="{FF2B5EF4-FFF2-40B4-BE49-F238E27FC236}">
                    <a16:creationId xmlns:a16="http://schemas.microsoft.com/office/drawing/2014/main" id="{E1BC5688-3569-452A-B52A-360E211E6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4987" y="3585836"/>
                <a:ext cx="203008" cy="120985"/>
              </a:xfrm>
              <a:custGeom>
                <a:avLst/>
                <a:gdLst>
                  <a:gd name="T0" fmla="*/ 242 w 453"/>
                  <a:gd name="T1" fmla="*/ 249 h 272"/>
                  <a:gd name="T2" fmla="*/ 269 w 453"/>
                  <a:gd name="T3" fmla="*/ 272 h 272"/>
                  <a:gd name="T4" fmla="*/ 275 w 453"/>
                  <a:gd name="T5" fmla="*/ 237 h 272"/>
                  <a:gd name="T6" fmla="*/ 278 w 453"/>
                  <a:gd name="T7" fmla="*/ 214 h 272"/>
                  <a:gd name="T8" fmla="*/ 453 w 453"/>
                  <a:gd name="T9" fmla="*/ 97 h 272"/>
                  <a:gd name="T10" fmla="*/ 407 w 453"/>
                  <a:gd name="T11" fmla="*/ 50 h 272"/>
                  <a:gd name="T12" fmla="*/ 404 w 453"/>
                  <a:gd name="T13" fmla="*/ 47 h 272"/>
                  <a:gd name="T14" fmla="*/ 358 w 453"/>
                  <a:gd name="T15" fmla="*/ 0 h 272"/>
                  <a:gd name="T16" fmla="*/ 22 w 453"/>
                  <a:gd name="T17" fmla="*/ 121 h 272"/>
                  <a:gd name="T18" fmla="*/ 14 w 453"/>
                  <a:gd name="T19" fmla="*/ 120 h 272"/>
                  <a:gd name="T20" fmla="*/ 7 w 453"/>
                  <a:gd name="T21" fmla="*/ 186 h 272"/>
                  <a:gd name="T22" fmla="*/ 7 w 453"/>
                  <a:gd name="T23" fmla="*/ 190 h 272"/>
                  <a:gd name="T24" fmla="*/ 0 w 453"/>
                  <a:gd name="T25" fmla="*/ 256 h 272"/>
                  <a:gd name="T26" fmla="*/ 11 w 453"/>
                  <a:gd name="T27" fmla="*/ 257 h 272"/>
                  <a:gd name="T28" fmla="*/ 223 w 453"/>
                  <a:gd name="T29" fmla="*/ 234 h 272"/>
                  <a:gd name="T30" fmla="*/ 242 w 453"/>
                  <a:gd name="T31" fmla="*/ 24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3" h="272">
                    <a:moveTo>
                      <a:pt x="242" y="249"/>
                    </a:moveTo>
                    <a:cubicBezTo>
                      <a:pt x="269" y="272"/>
                      <a:pt x="269" y="272"/>
                      <a:pt x="269" y="272"/>
                    </a:cubicBezTo>
                    <a:cubicBezTo>
                      <a:pt x="275" y="237"/>
                      <a:pt x="275" y="237"/>
                      <a:pt x="275" y="237"/>
                    </a:cubicBezTo>
                    <a:cubicBezTo>
                      <a:pt x="278" y="214"/>
                      <a:pt x="278" y="214"/>
                      <a:pt x="278" y="214"/>
                    </a:cubicBezTo>
                    <a:cubicBezTo>
                      <a:pt x="343" y="186"/>
                      <a:pt x="403" y="146"/>
                      <a:pt x="453" y="97"/>
                    </a:cubicBezTo>
                    <a:cubicBezTo>
                      <a:pt x="407" y="50"/>
                      <a:pt x="407" y="50"/>
                      <a:pt x="407" y="50"/>
                    </a:cubicBezTo>
                    <a:cubicBezTo>
                      <a:pt x="404" y="47"/>
                      <a:pt x="404" y="47"/>
                      <a:pt x="404" y="47"/>
                    </a:cubicBezTo>
                    <a:cubicBezTo>
                      <a:pt x="358" y="0"/>
                      <a:pt x="358" y="0"/>
                      <a:pt x="358" y="0"/>
                    </a:cubicBezTo>
                    <a:cubicBezTo>
                      <a:pt x="272" y="84"/>
                      <a:pt x="151" y="132"/>
                      <a:pt x="22" y="121"/>
                    </a:cubicBezTo>
                    <a:cubicBezTo>
                      <a:pt x="20" y="121"/>
                      <a:pt x="17" y="121"/>
                      <a:pt x="14" y="120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7" y="190"/>
                      <a:pt x="7" y="190"/>
                      <a:pt x="7" y="190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4" y="256"/>
                      <a:pt x="8" y="256"/>
                      <a:pt x="11" y="257"/>
                    </a:cubicBezTo>
                    <a:cubicBezTo>
                      <a:pt x="85" y="263"/>
                      <a:pt x="156" y="254"/>
                      <a:pt x="223" y="234"/>
                    </a:cubicBezTo>
                    <a:lnTo>
                      <a:pt x="242" y="249"/>
                    </a:lnTo>
                    <a:close/>
                  </a:path>
                </a:pathLst>
              </a:cu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Freeform 362">
                <a:extLst>
                  <a:ext uri="{FF2B5EF4-FFF2-40B4-BE49-F238E27FC236}">
                    <a16:creationId xmlns:a16="http://schemas.microsoft.com/office/drawing/2014/main" id="{E7BE5F57-5AC4-4C27-A787-D21050F0A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052" y="3606342"/>
                <a:ext cx="125085" cy="104579"/>
              </a:xfrm>
              <a:custGeom>
                <a:avLst/>
                <a:gdLst>
                  <a:gd name="T0" fmla="*/ 112 w 278"/>
                  <a:gd name="T1" fmla="*/ 234 h 234"/>
                  <a:gd name="T2" fmla="*/ 140 w 278"/>
                  <a:gd name="T3" fmla="*/ 211 h 234"/>
                  <a:gd name="T4" fmla="*/ 165 w 278"/>
                  <a:gd name="T5" fmla="*/ 190 h 234"/>
                  <a:gd name="T6" fmla="*/ 264 w 278"/>
                  <a:gd name="T7" fmla="*/ 210 h 234"/>
                  <a:gd name="T8" fmla="*/ 271 w 278"/>
                  <a:gd name="T9" fmla="*/ 144 h 234"/>
                  <a:gd name="T10" fmla="*/ 271 w 278"/>
                  <a:gd name="T11" fmla="*/ 140 h 234"/>
                  <a:gd name="T12" fmla="*/ 278 w 278"/>
                  <a:gd name="T13" fmla="*/ 74 h 234"/>
                  <a:gd name="T14" fmla="*/ 77 w 278"/>
                  <a:gd name="T15" fmla="*/ 0 h 234"/>
                  <a:gd name="T16" fmla="*/ 40 w 278"/>
                  <a:gd name="T17" fmla="*/ 55 h 234"/>
                  <a:gd name="T18" fmla="*/ 38 w 278"/>
                  <a:gd name="T19" fmla="*/ 58 h 234"/>
                  <a:gd name="T20" fmla="*/ 0 w 278"/>
                  <a:gd name="T21" fmla="*/ 112 h 234"/>
                  <a:gd name="T22" fmla="*/ 102 w 278"/>
                  <a:gd name="T23" fmla="*/ 168 h 234"/>
                  <a:gd name="T24" fmla="*/ 107 w 278"/>
                  <a:gd name="T25" fmla="*/ 199 h 234"/>
                  <a:gd name="T26" fmla="*/ 112 w 278"/>
                  <a:gd name="T27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8" h="234">
                    <a:moveTo>
                      <a:pt x="112" y="234"/>
                    </a:moveTo>
                    <a:cubicBezTo>
                      <a:pt x="140" y="211"/>
                      <a:pt x="140" y="211"/>
                      <a:pt x="140" y="211"/>
                    </a:cubicBezTo>
                    <a:cubicBezTo>
                      <a:pt x="165" y="190"/>
                      <a:pt x="165" y="190"/>
                      <a:pt x="165" y="190"/>
                    </a:cubicBezTo>
                    <a:cubicBezTo>
                      <a:pt x="197" y="199"/>
                      <a:pt x="230" y="206"/>
                      <a:pt x="264" y="210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71" y="140"/>
                      <a:pt x="271" y="140"/>
                      <a:pt x="271" y="14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04" y="67"/>
                      <a:pt x="135" y="40"/>
                      <a:pt x="77" y="0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2" y="134"/>
                      <a:pt x="66" y="153"/>
                      <a:pt x="102" y="168"/>
                    </a:cubicBezTo>
                    <a:cubicBezTo>
                      <a:pt x="107" y="199"/>
                      <a:pt x="107" y="199"/>
                      <a:pt x="107" y="199"/>
                    </a:cubicBezTo>
                    <a:lnTo>
                      <a:pt x="112" y="234"/>
                    </a:lnTo>
                    <a:close/>
                  </a:path>
                </a:pathLst>
              </a:custGeom>
              <a:solidFill>
                <a:srgbClr val="F2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Freeform 363">
                <a:extLst>
                  <a:ext uri="{FF2B5EF4-FFF2-40B4-BE49-F238E27FC236}">
                    <a16:creationId xmlns:a16="http://schemas.microsoft.com/office/drawing/2014/main" id="{A98DFE26-6855-4E6D-B076-D4A853709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7118" y="3354119"/>
                <a:ext cx="153794" cy="301436"/>
              </a:xfrm>
              <a:custGeom>
                <a:avLst/>
                <a:gdLst>
                  <a:gd name="T0" fmla="*/ 264 w 341"/>
                  <a:gd name="T1" fmla="*/ 673 h 673"/>
                  <a:gd name="T2" fmla="*/ 302 w 341"/>
                  <a:gd name="T3" fmla="*/ 619 h 673"/>
                  <a:gd name="T4" fmla="*/ 304 w 341"/>
                  <a:gd name="T5" fmla="*/ 616 h 673"/>
                  <a:gd name="T6" fmla="*/ 341 w 341"/>
                  <a:gd name="T7" fmla="*/ 561 h 673"/>
                  <a:gd name="T8" fmla="*/ 157 w 341"/>
                  <a:gd name="T9" fmla="*/ 173 h 673"/>
                  <a:gd name="T10" fmla="*/ 186 w 341"/>
                  <a:gd name="T11" fmla="*/ 50 h 673"/>
                  <a:gd name="T12" fmla="*/ 125 w 341"/>
                  <a:gd name="T13" fmla="*/ 25 h 673"/>
                  <a:gd name="T14" fmla="*/ 121 w 341"/>
                  <a:gd name="T15" fmla="*/ 24 h 673"/>
                  <a:gd name="T16" fmla="*/ 60 w 341"/>
                  <a:gd name="T17" fmla="*/ 0 h 673"/>
                  <a:gd name="T18" fmla="*/ 22 w 341"/>
                  <a:gd name="T19" fmla="*/ 162 h 673"/>
                  <a:gd name="T20" fmla="*/ 45 w 341"/>
                  <a:gd name="T21" fmla="*/ 372 h 673"/>
                  <a:gd name="T22" fmla="*/ 23 w 341"/>
                  <a:gd name="T23" fmla="*/ 399 h 673"/>
                  <a:gd name="T24" fmla="*/ 0 w 341"/>
                  <a:gd name="T25" fmla="*/ 426 h 673"/>
                  <a:gd name="T26" fmla="*/ 35 w 341"/>
                  <a:gd name="T27" fmla="*/ 432 h 673"/>
                  <a:gd name="T28" fmla="*/ 69 w 341"/>
                  <a:gd name="T29" fmla="*/ 438 h 673"/>
                  <a:gd name="T30" fmla="*/ 264 w 341"/>
                  <a:gd name="T31" fmla="*/ 673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1" h="673">
                    <a:moveTo>
                      <a:pt x="264" y="673"/>
                    </a:moveTo>
                    <a:cubicBezTo>
                      <a:pt x="302" y="619"/>
                      <a:pt x="302" y="619"/>
                      <a:pt x="302" y="619"/>
                    </a:cubicBezTo>
                    <a:cubicBezTo>
                      <a:pt x="304" y="616"/>
                      <a:pt x="304" y="616"/>
                      <a:pt x="304" y="616"/>
                    </a:cubicBezTo>
                    <a:cubicBezTo>
                      <a:pt x="341" y="561"/>
                      <a:pt x="341" y="561"/>
                      <a:pt x="341" y="561"/>
                    </a:cubicBezTo>
                    <a:cubicBezTo>
                      <a:pt x="219" y="477"/>
                      <a:pt x="144" y="331"/>
                      <a:pt x="157" y="173"/>
                    </a:cubicBezTo>
                    <a:cubicBezTo>
                      <a:pt x="161" y="129"/>
                      <a:pt x="171" y="88"/>
                      <a:pt x="186" y="50"/>
                    </a:cubicBezTo>
                    <a:cubicBezTo>
                      <a:pt x="125" y="25"/>
                      <a:pt x="125" y="25"/>
                      <a:pt x="125" y="25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0" y="50"/>
                      <a:pt x="27" y="105"/>
                      <a:pt x="22" y="162"/>
                    </a:cubicBezTo>
                    <a:cubicBezTo>
                      <a:pt x="16" y="235"/>
                      <a:pt x="25" y="306"/>
                      <a:pt x="45" y="372"/>
                    </a:cubicBezTo>
                    <a:cubicBezTo>
                      <a:pt x="23" y="399"/>
                      <a:pt x="23" y="399"/>
                      <a:pt x="23" y="399"/>
                    </a:cubicBezTo>
                    <a:cubicBezTo>
                      <a:pt x="0" y="426"/>
                      <a:pt x="0" y="426"/>
                      <a:pt x="0" y="426"/>
                    </a:cubicBezTo>
                    <a:cubicBezTo>
                      <a:pt x="35" y="432"/>
                      <a:pt x="35" y="432"/>
                      <a:pt x="35" y="432"/>
                    </a:cubicBezTo>
                    <a:cubicBezTo>
                      <a:pt x="69" y="438"/>
                      <a:pt x="69" y="438"/>
                      <a:pt x="69" y="438"/>
                    </a:cubicBezTo>
                    <a:cubicBezTo>
                      <a:pt x="112" y="532"/>
                      <a:pt x="179" y="614"/>
                      <a:pt x="264" y="673"/>
                    </a:cubicBezTo>
                    <a:close/>
                  </a:path>
                </a:pathLst>
              </a:cu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Freeform 364">
                <a:extLst>
                  <a:ext uri="{FF2B5EF4-FFF2-40B4-BE49-F238E27FC236}">
                    <a16:creationId xmlns:a16="http://schemas.microsoft.com/office/drawing/2014/main" id="{B5DCB600-AD9B-41E5-BE19-BA8479A19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776" y="3202377"/>
                <a:ext cx="186604" cy="174300"/>
              </a:xfrm>
              <a:custGeom>
                <a:avLst/>
                <a:gdLst>
                  <a:gd name="T0" fmla="*/ 414 w 414"/>
                  <a:gd name="T1" fmla="*/ 131 h 388"/>
                  <a:gd name="T2" fmla="*/ 397 w 414"/>
                  <a:gd name="T3" fmla="*/ 67 h 388"/>
                  <a:gd name="T4" fmla="*/ 396 w 414"/>
                  <a:gd name="T5" fmla="*/ 64 h 388"/>
                  <a:gd name="T6" fmla="*/ 379 w 414"/>
                  <a:gd name="T7" fmla="*/ 0 h 388"/>
                  <a:gd name="T8" fmla="*/ 189 w 414"/>
                  <a:gd name="T9" fmla="*/ 92 h 388"/>
                  <a:gd name="T10" fmla="*/ 157 w 414"/>
                  <a:gd name="T11" fmla="*/ 82 h 388"/>
                  <a:gd name="T12" fmla="*/ 124 w 414"/>
                  <a:gd name="T13" fmla="*/ 70 h 388"/>
                  <a:gd name="T14" fmla="*/ 131 w 414"/>
                  <a:gd name="T15" fmla="*/ 105 h 388"/>
                  <a:gd name="T16" fmla="*/ 137 w 414"/>
                  <a:gd name="T17" fmla="*/ 136 h 388"/>
                  <a:gd name="T18" fmla="*/ 0 w 414"/>
                  <a:gd name="T19" fmla="*/ 338 h 388"/>
                  <a:gd name="T20" fmla="*/ 61 w 414"/>
                  <a:gd name="T21" fmla="*/ 362 h 388"/>
                  <a:gd name="T22" fmla="*/ 65 w 414"/>
                  <a:gd name="T23" fmla="*/ 363 h 388"/>
                  <a:gd name="T24" fmla="*/ 126 w 414"/>
                  <a:gd name="T25" fmla="*/ 388 h 388"/>
                  <a:gd name="T26" fmla="*/ 414 w 414"/>
                  <a:gd name="T27" fmla="*/ 131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4" h="388">
                    <a:moveTo>
                      <a:pt x="414" y="131"/>
                    </a:moveTo>
                    <a:cubicBezTo>
                      <a:pt x="397" y="67"/>
                      <a:pt x="397" y="67"/>
                      <a:pt x="397" y="67"/>
                    </a:cubicBezTo>
                    <a:cubicBezTo>
                      <a:pt x="396" y="64"/>
                      <a:pt x="396" y="64"/>
                      <a:pt x="396" y="64"/>
                    </a:cubicBezTo>
                    <a:cubicBezTo>
                      <a:pt x="379" y="0"/>
                      <a:pt x="379" y="0"/>
                      <a:pt x="379" y="0"/>
                    </a:cubicBezTo>
                    <a:cubicBezTo>
                      <a:pt x="309" y="19"/>
                      <a:pt x="245" y="50"/>
                      <a:pt x="189" y="92"/>
                    </a:cubicBezTo>
                    <a:cubicBezTo>
                      <a:pt x="157" y="82"/>
                      <a:pt x="157" y="82"/>
                      <a:pt x="157" y="82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31" y="105"/>
                      <a:pt x="131" y="105"/>
                      <a:pt x="131" y="105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78" y="192"/>
                      <a:pt x="31" y="260"/>
                      <a:pt x="0" y="338"/>
                    </a:cubicBezTo>
                    <a:cubicBezTo>
                      <a:pt x="61" y="362"/>
                      <a:pt x="61" y="362"/>
                      <a:pt x="61" y="362"/>
                    </a:cubicBezTo>
                    <a:cubicBezTo>
                      <a:pt x="65" y="363"/>
                      <a:pt x="65" y="363"/>
                      <a:pt x="65" y="363"/>
                    </a:cubicBezTo>
                    <a:cubicBezTo>
                      <a:pt x="126" y="388"/>
                      <a:pt x="126" y="388"/>
                      <a:pt x="126" y="388"/>
                    </a:cubicBezTo>
                    <a:cubicBezTo>
                      <a:pt x="176" y="262"/>
                      <a:pt x="284" y="166"/>
                      <a:pt x="414" y="131"/>
                    </a:cubicBez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Freeform 365">
                <a:extLst>
                  <a:ext uri="{FF2B5EF4-FFF2-40B4-BE49-F238E27FC236}">
                    <a16:creationId xmlns:a16="http://schemas.microsoft.com/office/drawing/2014/main" id="{E5627A0A-081B-4C7E-9F53-46A010F61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3975" y="3181871"/>
                <a:ext cx="254273" cy="135339"/>
              </a:xfrm>
              <a:custGeom>
                <a:avLst/>
                <a:gdLst>
                  <a:gd name="T0" fmla="*/ 463 w 563"/>
                  <a:gd name="T1" fmla="*/ 299 h 299"/>
                  <a:gd name="T2" fmla="*/ 511 w 563"/>
                  <a:gd name="T3" fmla="*/ 255 h 299"/>
                  <a:gd name="T4" fmla="*/ 514 w 563"/>
                  <a:gd name="T5" fmla="*/ 252 h 299"/>
                  <a:gd name="T6" fmla="*/ 563 w 563"/>
                  <a:gd name="T7" fmla="*/ 207 h 299"/>
                  <a:gd name="T8" fmla="*/ 343 w 563"/>
                  <a:gd name="T9" fmla="*/ 60 h 299"/>
                  <a:gd name="T10" fmla="*/ 338 w 563"/>
                  <a:gd name="T11" fmla="*/ 35 h 299"/>
                  <a:gd name="T12" fmla="*/ 332 w 563"/>
                  <a:gd name="T13" fmla="*/ 0 h 299"/>
                  <a:gd name="T14" fmla="*/ 305 w 563"/>
                  <a:gd name="T15" fmla="*/ 23 h 299"/>
                  <a:gd name="T16" fmla="*/ 283 w 563"/>
                  <a:gd name="T17" fmla="*/ 41 h 299"/>
                  <a:gd name="T18" fmla="*/ 193 w 563"/>
                  <a:gd name="T19" fmla="*/ 26 h 299"/>
                  <a:gd name="T20" fmla="*/ 0 w 563"/>
                  <a:gd name="T21" fmla="*/ 44 h 299"/>
                  <a:gd name="T22" fmla="*/ 17 w 563"/>
                  <a:gd name="T23" fmla="*/ 108 h 299"/>
                  <a:gd name="T24" fmla="*/ 18 w 563"/>
                  <a:gd name="T25" fmla="*/ 111 h 299"/>
                  <a:gd name="T26" fmla="*/ 35 w 563"/>
                  <a:gd name="T27" fmla="*/ 175 h 299"/>
                  <a:gd name="T28" fmla="*/ 182 w 563"/>
                  <a:gd name="T29" fmla="*/ 162 h 299"/>
                  <a:gd name="T30" fmla="*/ 463 w 563"/>
                  <a:gd name="T31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3" h="299">
                    <a:moveTo>
                      <a:pt x="463" y="299"/>
                    </a:moveTo>
                    <a:cubicBezTo>
                      <a:pt x="511" y="255"/>
                      <a:pt x="511" y="255"/>
                      <a:pt x="511" y="255"/>
                    </a:cubicBezTo>
                    <a:cubicBezTo>
                      <a:pt x="514" y="252"/>
                      <a:pt x="514" y="252"/>
                      <a:pt x="514" y="252"/>
                    </a:cubicBezTo>
                    <a:cubicBezTo>
                      <a:pt x="563" y="207"/>
                      <a:pt x="563" y="207"/>
                      <a:pt x="563" y="207"/>
                    </a:cubicBezTo>
                    <a:cubicBezTo>
                      <a:pt x="503" y="142"/>
                      <a:pt x="428" y="91"/>
                      <a:pt x="343" y="60"/>
                    </a:cubicBezTo>
                    <a:cubicBezTo>
                      <a:pt x="338" y="35"/>
                      <a:pt x="338" y="35"/>
                      <a:pt x="338" y="35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05" y="23"/>
                      <a:pt x="305" y="23"/>
                      <a:pt x="305" y="23"/>
                    </a:cubicBezTo>
                    <a:cubicBezTo>
                      <a:pt x="283" y="41"/>
                      <a:pt x="283" y="41"/>
                      <a:pt x="283" y="41"/>
                    </a:cubicBezTo>
                    <a:cubicBezTo>
                      <a:pt x="254" y="34"/>
                      <a:pt x="224" y="29"/>
                      <a:pt x="193" y="26"/>
                    </a:cubicBezTo>
                    <a:cubicBezTo>
                      <a:pt x="126" y="21"/>
                      <a:pt x="61" y="27"/>
                      <a:pt x="0" y="44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8" y="111"/>
                      <a:pt x="18" y="111"/>
                      <a:pt x="18" y="111"/>
                    </a:cubicBezTo>
                    <a:cubicBezTo>
                      <a:pt x="35" y="175"/>
                      <a:pt x="35" y="175"/>
                      <a:pt x="35" y="175"/>
                    </a:cubicBezTo>
                    <a:cubicBezTo>
                      <a:pt x="82" y="162"/>
                      <a:pt x="131" y="158"/>
                      <a:pt x="182" y="162"/>
                    </a:cubicBezTo>
                    <a:cubicBezTo>
                      <a:pt x="294" y="171"/>
                      <a:pt x="392" y="222"/>
                      <a:pt x="463" y="299"/>
                    </a:cubicBezTo>
                    <a:close/>
                  </a:path>
                </a:pathLst>
              </a:cu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Freeform 366">
                <a:extLst>
                  <a:ext uri="{FF2B5EF4-FFF2-40B4-BE49-F238E27FC236}">
                    <a16:creationId xmlns:a16="http://schemas.microsoft.com/office/drawing/2014/main" id="{D4B8A5F3-FE09-4B7B-BEFC-DC5407392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0777" y="3356171"/>
                <a:ext cx="104579" cy="192755"/>
              </a:xfrm>
              <a:custGeom>
                <a:avLst/>
                <a:gdLst>
                  <a:gd name="T0" fmla="*/ 54 w 230"/>
                  <a:gd name="T1" fmla="*/ 427 h 427"/>
                  <a:gd name="T2" fmla="*/ 0 w 230"/>
                  <a:gd name="T3" fmla="*/ 373 h 427"/>
                  <a:gd name="T4" fmla="*/ 0 w 230"/>
                  <a:gd name="T5" fmla="*/ 55 h 427"/>
                  <a:gd name="T6" fmla="*/ 54 w 230"/>
                  <a:gd name="T7" fmla="*/ 0 h 427"/>
                  <a:gd name="T8" fmla="*/ 176 w 230"/>
                  <a:gd name="T9" fmla="*/ 0 h 427"/>
                  <a:gd name="T10" fmla="*/ 230 w 230"/>
                  <a:gd name="T11" fmla="*/ 55 h 427"/>
                  <a:gd name="T12" fmla="*/ 230 w 230"/>
                  <a:gd name="T13" fmla="*/ 373 h 427"/>
                  <a:gd name="T14" fmla="*/ 176 w 230"/>
                  <a:gd name="T15" fmla="*/ 427 h 427"/>
                  <a:gd name="T16" fmla="*/ 54 w 230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5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0" y="25"/>
                      <a:pt x="230" y="55"/>
                    </a:cubicBezTo>
                    <a:cubicBezTo>
                      <a:pt x="230" y="373"/>
                      <a:pt x="230" y="373"/>
                      <a:pt x="230" y="373"/>
                    </a:cubicBezTo>
                    <a:cubicBezTo>
                      <a:pt x="230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Freeform 367">
                <a:extLst>
                  <a:ext uri="{FF2B5EF4-FFF2-40B4-BE49-F238E27FC236}">
                    <a16:creationId xmlns:a16="http://schemas.microsoft.com/office/drawing/2014/main" id="{5129BFF6-308A-4A15-B08F-48E007241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9982" y="3466903"/>
                <a:ext cx="102529" cy="192755"/>
              </a:xfrm>
              <a:custGeom>
                <a:avLst/>
                <a:gdLst>
                  <a:gd name="T0" fmla="*/ 54 w 231"/>
                  <a:gd name="T1" fmla="*/ 427 h 427"/>
                  <a:gd name="T2" fmla="*/ 0 w 231"/>
                  <a:gd name="T3" fmla="*/ 373 h 427"/>
                  <a:gd name="T4" fmla="*/ 0 w 231"/>
                  <a:gd name="T5" fmla="*/ 54 h 427"/>
                  <a:gd name="T6" fmla="*/ 54 w 231"/>
                  <a:gd name="T7" fmla="*/ 0 h 427"/>
                  <a:gd name="T8" fmla="*/ 176 w 231"/>
                  <a:gd name="T9" fmla="*/ 0 h 427"/>
                  <a:gd name="T10" fmla="*/ 231 w 231"/>
                  <a:gd name="T11" fmla="*/ 54 h 427"/>
                  <a:gd name="T12" fmla="*/ 231 w 231"/>
                  <a:gd name="T13" fmla="*/ 373 h 427"/>
                  <a:gd name="T14" fmla="*/ 176 w 231"/>
                  <a:gd name="T15" fmla="*/ 427 h 427"/>
                  <a:gd name="T16" fmla="*/ 54 w 231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1" y="24"/>
                      <a:pt x="231" y="54"/>
                    </a:cubicBezTo>
                    <a:cubicBezTo>
                      <a:pt x="231" y="373"/>
                      <a:pt x="231" y="373"/>
                      <a:pt x="231" y="373"/>
                    </a:cubicBezTo>
                    <a:cubicBezTo>
                      <a:pt x="231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Freeform 368">
                <a:extLst>
                  <a:ext uri="{FF2B5EF4-FFF2-40B4-BE49-F238E27FC236}">
                    <a16:creationId xmlns:a16="http://schemas.microsoft.com/office/drawing/2014/main" id="{8226A845-9FCD-4E1D-92DE-3A65D51C0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9313" y="3729377"/>
                <a:ext cx="104579" cy="190704"/>
              </a:xfrm>
              <a:custGeom>
                <a:avLst/>
                <a:gdLst>
                  <a:gd name="T0" fmla="*/ 54 w 231"/>
                  <a:gd name="T1" fmla="*/ 427 h 427"/>
                  <a:gd name="T2" fmla="*/ 0 w 231"/>
                  <a:gd name="T3" fmla="*/ 373 h 427"/>
                  <a:gd name="T4" fmla="*/ 0 w 231"/>
                  <a:gd name="T5" fmla="*/ 54 h 427"/>
                  <a:gd name="T6" fmla="*/ 54 w 231"/>
                  <a:gd name="T7" fmla="*/ 0 h 427"/>
                  <a:gd name="T8" fmla="*/ 176 w 231"/>
                  <a:gd name="T9" fmla="*/ 0 h 427"/>
                  <a:gd name="T10" fmla="*/ 231 w 231"/>
                  <a:gd name="T11" fmla="*/ 54 h 427"/>
                  <a:gd name="T12" fmla="*/ 231 w 231"/>
                  <a:gd name="T13" fmla="*/ 373 h 427"/>
                  <a:gd name="T14" fmla="*/ 176 w 231"/>
                  <a:gd name="T15" fmla="*/ 427 h 427"/>
                  <a:gd name="T16" fmla="*/ 54 w 231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427">
                    <a:moveTo>
                      <a:pt x="54" y="427"/>
                    </a:moveTo>
                    <a:cubicBezTo>
                      <a:pt x="25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5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1" y="24"/>
                      <a:pt x="231" y="54"/>
                    </a:cubicBezTo>
                    <a:cubicBezTo>
                      <a:pt x="231" y="373"/>
                      <a:pt x="231" y="373"/>
                      <a:pt x="231" y="373"/>
                    </a:cubicBezTo>
                    <a:cubicBezTo>
                      <a:pt x="231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Freeform 369">
                <a:extLst>
                  <a:ext uri="{FF2B5EF4-FFF2-40B4-BE49-F238E27FC236}">
                    <a16:creationId xmlns:a16="http://schemas.microsoft.com/office/drawing/2014/main" id="{C9EA9189-651D-4810-9AD0-8750A3D27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5854" y="3056785"/>
                <a:ext cx="102529" cy="192755"/>
              </a:xfrm>
              <a:custGeom>
                <a:avLst/>
                <a:gdLst>
                  <a:gd name="T0" fmla="*/ 54 w 230"/>
                  <a:gd name="T1" fmla="*/ 427 h 427"/>
                  <a:gd name="T2" fmla="*/ 0 w 230"/>
                  <a:gd name="T3" fmla="*/ 373 h 427"/>
                  <a:gd name="T4" fmla="*/ 0 w 230"/>
                  <a:gd name="T5" fmla="*/ 54 h 427"/>
                  <a:gd name="T6" fmla="*/ 54 w 230"/>
                  <a:gd name="T7" fmla="*/ 0 h 427"/>
                  <a:gd name="T8" fmla="*/ 176 w 230"/>
                  <a:gd name="T9" fmla="*/ 0 h 427"/>
                  <a:gd name="T10" fmla="*/ 230 w 230"/>
                  <a:gd name="T11" fmla="*/ 54 h 427"/>
                  <a:gd name="T12" fmla="*/ 230 w 230"/>
                  <a:gd name="T13" fmla="*/ 373 h 427"/>
                  <a:gd name="T14" fmla="*/ 176 w 230"/>
                  <a:gd name="T15" fmla="*/ 427 h 427"/>
                  <a:gd name="T16" fmla="*/ 54 w 230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0" y="24"/>
                      <a:pt x="230" y="54"/>
                    </a:cubicBezTo>
                    <a:cubicBezTo>
                      <a:pt x="230" y="373"/>
                      <a:pt x="230" y="373"/>
                      <a:pt x="230" y="373"/>
                    </a:cubicBezTo>
                    <a:cubicBezTo>
                      <a:pt x="230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Freeform 370">
                <a:extLst>
                  <a:ext uri="{FF2B5EF4-FFF2-40B4-BE49-F238E27FC236}">
                    <a16:creationId xmlns:a16="http://schemas.microsoft.com/office/drawing/2014/main" id="{A5D82868-1BFD-49BC-9438-72E762CCE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7597" y="3729377"/>
                <a:ext cx="104579" cy="190704"/>
              </a:xfrm>
              <a:custGeom>
                <a:avLst/>
                <a:gdLst>
                  <a:gd name="T0" fmla="*/ 54 w 230"/>
                  <a:gd name="T1" fmla="*/ 427 h 427"/>
                  <a:gd name="T2" fmla="*/ 0 w 230"/>
                  <a:gd name="T3" fmla="*/ 373 h 427"/>
                  <a:gd name="T4" fmla="*/ 0 w 230"/>
                  <a:gd name="T5" fmla="*/ 54 h 427"/>
                  <a:gd name="T6" fmla="*/ 54 w 230"/>
                  <a:gd name="T7" fmla="*/ 0 h 427"/>
                  <a:gd name="T8" fmla="*/ 176 w 230"/>
                  <a:gd name="T9" fmla="*/ 0 h 427"/>
                  <a:gd name="T10" fmla="*/ 230 w 230"/>
                  <a:gd name="T11" fmla="*/ 54 h 427"/>
                  <a:gd name="T12" fmla="*/ 230 w 230"/>
                  <a:gd name="T13" fmla="*/ 373 h 427"/>
                  <a:gd name="T14" fmla="*/ 176 w 230"/>
                  <a:gd name="T15" fmla="*/ 427 h 427"/>
                  <a:gd name="T16" fmla="*/ 54 w 230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0" y="24"/>
                      <a:pt x="230" y="54"/>
                    </a:cubicBezTo>
                    <a:cubicBezTo>
                      <a:pt x="230" y="373"/>
                      <a:pt x="230" y="373"/>
                      <a:pt x="230" y="373"/>
                    </a:cubicBezTo>
                    <a:cubicBezTo>
                      <a:pt x="230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F2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Freeform 371">
                <a:extLst>
                  <a:ext uri="{FF2B5EF4-FFF2-40B4-BE49-F238E27FC236}">
                    <a16:creationId xmlns:a16="http://schemas.microsoft.com/office/drawing/2014/main" id="{450135AA-8943-42D2-A314-1D066C1A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5972" y="2989115"/>
                <a:ext cx="104579" cy="192755"/>
              </a:xfrm>
              <a:custGeom>
                <a:avLst/>
                <a:gdLst>
                  <a:gd name="T0" fmla="*/ 55 w 231"/>
                  <a:gd name="T1" fmla="*/ 427 h 427"/>
                  <a:gd name="T2" fmla="*/ 0 w 231"/>
                  <a:gd name="T3" fmla="*/ 373 h 427"/>
                  <a:gd name="T4" fmla="*/ 0 w 231"/>
                  <a:gd name="T5" fmla="*/ 55 h 427"/>
                  <a:gd name="T6" fmla="*/ 55 w 231"/>
                  <a:gd name="T7" fmla="*/ 0 h 427"/>
                  <a:gd name="T8" fmla="*/ 177 w 231"/>
                  <a:gd name="T9" fmla="*/ 0 h 427"/>
                  <a:gd name="T10" fmla="*/ 231 w 231"/>
                  <a:gd name="T11" fmla="*/ 55 h 427"/>
                  <a:gd name="T12" fmla="*/ 231 w 231"/>
                  <a:gd name="T13" fmla="*/ 373 h 427"/>
                  <a:gd name="T14" fmla="*/ 177 w 231"/>
                  <a:gd name="T15" fmla="*/ 427 h 427"/>
                  <a:gd name="T16" fmla="*/ 55 w 231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427">
                    <a:moveTo>
                      <a:pt x="55" y="427"/>
                    </a:moveTo>
                    <a:cubicBezTo>
                      <a:pt x="25" y="427"/>
                      <a:pt x="0" y="403"/>
                      <a:pt x="0" y="373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5"/>
                      <a:pt x="25" y="0"/>
                      <a:pt x="55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207" y="0"/>
                      <a:pt x="231" y="25"/>
                      <a:pt x="231" y="55"/>
                    </a:cubicBezTo>
                    <a:cubicBezTo>
                      <a:pt x="231" y="373"/>
                      <a:pt x="231" y="373"/>
                      <a:pt x="231" y="373"/>
                    </a:cubicBezTo>
                    <a:cubicBezTo>
                      <a:pt x="231" y="403"/>
                      <a:pt x="207" y="427"/>
                      <a:pt x="177" y="427"/>
                    </a:cubicBezTo>
                    <a:lnTo>
                      <a:pt x="55" y="427"/>
                    </a:lnTo>
                    <a:close/>
                  </a:path>
                </a:pathLst>
              </a:cu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0" name="Freeform 372">
                <a:extLst>
                  <a:ext uri="{FF2B5EF4-FFF2-40B4-BE49-F238E27FC236}">
                    <a16:creationId xmlns:a16="http://schemas.microsoft.com/office/drawing/2014/main" id="{6273BFB8-B86D-4916-B4CA-238AC5DB3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435" y="3409485"/>
                <a:ext cx="55366" cy="38962"/>
              </a:xfrm>
              <a:custGeom>
                <a:avLst/>
                <a:gdLst>
                  <a:gd name="T0" fmla="*/ 0 w 120"/>
                  <a:gd name="T1" fmla="*/ 0 h 85"/>
                  <a:gd name="T2" fmla="*/ 16 w 120"/>
                  <a:gd name="T3" fmla="*/ 0 h 85"/>
                  <a:gd name="T4" fmla="*/ 30 w 120"/>
                  <a:gd name="T5" fmla="*/ 16 h 85"/>
                  <a:gd name="T6" fmla="*/ 81 w 120"/>
                  <a:gd name="T7" fmla="*/ 55 h 85"/>
                  <a:gd name="T8" fmla="*/ 98 w 120"/>
                  <a:gd name="T9" fmla="*/ 35 h 85"/>
                  <a:gd name="T10" fmla="*/ 88 w 120"/>
                  <a:gd name="T11" fmla="*/ 10 h 85"/>
                  <a:gd name="T12" fmla="*/ 108 w 120"/>
                  <a:gd name="T13" fmla="*/ 2 h 85"/>
                  <a:gd name="T14" fmla="*/ 120 w 120"/>
                  <a:gd name="T15" fmla="*/ 41 h 85"/>
                  <a:gd name="T16" fmla="*/ 83 w 120"/>
                  <a:gd name="T17" fmla="*/ 82 h 85"/>
                  <a:gd name="T18" fmla="*/ 32 w 120"/>
                  <a:gd name="T19" fmla="*/ 51 h 85"/>
                  <a:gd name="T20" fmla="*/ 23 w 120"/>
                  <a:gd name="T21" fmla="*/ 40 h 85"/>
                  <a:gd name="T22" fmla="*/ 22 w 120"/>
                  <a:gd name="T23" fmla="*/ 40 h 85"/>
                  <a:gd name="T24" fmla="*/ 22 w 120"/>
                  <a:gd name="T25" fmla="*/ 85 h 85"/>
                  <a:gd name="T26" fmla="*/ 0 w 120"/>
                  <a:gd name="T27" fmla="*/ 85 h 85"/>
                  <a:gd name="T28" fmla="*/ 0 w 120"/>
                  <a:gd name="T2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85">
                    <a:moveTo>
                      <a:pt x="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53" y="42"/>
                      <a:pt x="67" y="54"/>
                      <a:pt x="81" y="55"/>
                    </a:cubicBezTo>
                    <a:cubicBezTo>
                      <a:pt x="90" y="55"/>
                      <a:pt x="98" y="49"/>
                      <a:pt x="98" y="35"/>
                    </a:cubicBezTo>
                    <a:cubicBezTo>
                      <a:pt x="98" y="25"/>
                      <a:pt x="93" y="16"/>
                      <a:pt x="88" y="10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15" y="11"/>
                      <a:pt x="120" y="25"/>
                      <a:pt x="120" y="41"/>
                    </a:cubicBezTo>
                    <a:cubicBezTo>
                      <a:pt x="120" y="68"/>
                      <a:pt x="105" y="82"/>
                      <a:pt x="83" y="82"/>
                    </a:cubicBezTo>
                    <a:cubicBezTo>
                      <a:pt x="63" y="82"/>
                      <a:pt x="47" y="68"/>
                      <a:pt x="32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0" y="85"/>
                      <a:pt x="0" y="85"/>
                      <a:pt x="0" y="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1" name="Freeform 373">
                <a:extLst>
                  <a:ext uri="{FF2B5EF4-FFF2-40B4-BE49-F238E27FC236}">
                    <a16:creationId xmlns:a16="http://schemas.microsoft.com/office/drawing/2014/main" id="{4E89072A-CA3A-42BB-A85B-8BD89D460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435" y="3456650"/>
                <a:ext cx="53316" cy="36910"/>
              </a:xfrm>
              <a:custGeom>
                <a:avLst/>
                <a:gdLst>
                  <a:gd name="T0" fmla="*/ 97 w 120"/>
                  <a:gd name="T1" fmla="*/ 79 h 84"/>
                  <a:gd name="T2" fmla="*/ 97 w 120"/>
                  <a:gd name="T3" fmla="*/ 33 h 84"/>
                  <a:gd name="T4" fmla="*/ 79 w 120"/>
                  <a:gd name="T5" fmla="*/ 30 h 84"/>
                  <a:gd name="T6" fmla="*/ 80 w 120"/>
                  <a:gd name="T7" fmla="*/ 38 h 84"/>
                  <a:gd name="T8" fmla="*/ 71 w 120"/>
                  <a:gd name="T9" fmla="*/ 69 h 84"/>
                  <a:gd name="T10" fmla="*/ 41 w 120"/>
                  <a:gd name="T11" fmla="*/ 84 h 84"/>
                  <a:gd name="T12" fmla="*/ 0 w 120"/>
                  <a:gd name="T13" fmla="*/ 33 h 84"/>
                  <a:gd name="T14" fmla="*/ 6 w 120"/>
                  <a:gd name="T15" fmla="*/ 0 h 84"/>
                  <a:gd name="T16" fmla="*/ 27 w 120"/>
                  <a:gd name="T17" fmla="*/ 5 h 84"/>
                  <a:gd name="T18" fmla="*/ 21 w 120"/>
                  <a:gd name="T19" fmla="*/ 32 h 84"/>
                  <a:gd name="T20" fmla="*/ 39 w 120"/>
                  <a:gd name="T21" fmla="*/ 55 h 84"/>
                  <a:gd name="T22" fmla="*/ 59 w 120"/>
                  <a:gd name="T23" fmla="*/ 22 h 84"/>
                  <a:gd name="T24" fmla="*/ 58 w 120"/>
                  <a:gd name="T25" fmla="*/ 6 h 84"/>
                  <a:gd name="T26" fmla="*/ 120 w 120"/>
                  <a:gd name="T27" fmla="*/ 14 h 84"/>
                  <a:gd name="T28" fmla="*/ 120 w 120"/>
                  <a:gd name="T29" fmla="*/ 79 h 84"/>
                  <a:gd name="T30" fmla="*/ 97 w 120"/>
                  <a:gd name="T31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84">
                    <a:moveTo>
                      <a:pt x="97" y="79"/>
                    </a:moveTo>
                    <a:cubicBezTo>
                      <a:pt x="97" y="33"/>
                      <a:pt x="97" y="33"/>
                      <a:pt x="97" y="33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80" y="33"/>
                      <a:pt x="80" y="35"/>
                      <a:pt x="80" y="38"/>
                    </a:cubicBezTo>
                    <a:cubicBezTo>
                      <a:pt x="80" y="49"/>
                      <a:pt x="77" y="61"/>
                      <a:pt x="71" y="69"/>
                    </a:cubicBezTo>
                    <a:cubicBezTo>
                      <a:pt x="65" y="78"/>
                      <a:pt x="55" y="84"/>
                      <a:pt x="41" y="84"/>
                    </a:cubicBezTo>
                    <a:cubicBezTo>
                      <a:pt x="19" y="84"/>
                      <a:pt x="0" y="65"/>
                      <a:pt x="0" y="33"/>
                    </a:cubicBezTo>
                    <a:cubicBezTo>
                      <a:pt x="0" y="18"/>
                      <a:pt x="3" y="6"/>
                      <a:pt x="6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5" y="10"/>
                      <a:pt x="21" y="21"/>
                      <a:pt x="21" y="32"/>
                    </a:cubicBezTo>
                    <a:cubicBezTo>
                      <a:pt x="21" y="43"/>
                      <a:pt x="27" y="55"/>
                      <a:pt x="39" y="55"/>
                    </a:cubicBezTo>
                    <a:cubicBezTo>
                      <a:pt x="52" y="55"/>
                      <a:pt x="59" y="46"/>
                      <a:pt x="59" y="22"/>
                    </a:cubicBezTo>
                    <a:cubicBezTo>
                      <a:pt x="59" y="15"/>
                      <a:pt x="59" y="11"/>
                      <a:pt x="58" y="6"/>
                    </a:cubicBezTo>
                    <a:cubicBezTo>
                      <a:pt x="120" y="14"/>
                      <a:pt x="120" y="14"/>
                      <a:pt x="120" y="14"/>
                    </a:cubicBezTo>
                    <a:cubicBezTo>
                      <a:pt x="120" y="79"/>
                      <a:pt x="120" y="79"/>
                      <a:pt x="120" y="79"/>
                    </a:cubicBezTo>
                    <a:lnTo>
                      <a:pt x="97" y="79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2" name="Freeform 374">
                <a:extLst>
                  <a:ext uri="{FF2B5EF4-FFF2-40B4-BE49-F238E27FC236}">
                    <a16:creationId xmlns:a16="http://schemas.microsoft.com/office/drawing/2014/main" id="{C16C0089-CA22-41FB-A989-EABB28135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0488" y="3524319"/>
                <a:ext cx="55366" cy="36910"/>
              </a:xfrm>
              <a:custGeom>
                <a:avLst/>
                <a:gdLst>
                  <a:gd name="T0" fmla="*/ 0 w 121"/>
                  <a:gd name="T1" fmla="*/ 0 h 84"/>
                  <a:gd name="T2" fmla="*/ 17 w 121"/>
                  <a:gd name="T3" fmla="*/ 0 h 84"/>
                  <a:gd name="T4" fmla="*/ 31 w 121"/>
                  <a:gd name="T5" fmla="*/ 15 h 84"/>
                  <a:gd name="T6" fmla="*/ 82 w 121"/>
                  <a:gd name="T7" fmla="*/ 54 h 84"/>
                  <a:gd name="T8" fmla="*/ 99 w 121"/>
                  <a:gd name="T9" fmla="*/ 35 h 84"/>
                  <a:gd name="T10" fmla="*/ 89 w 121"/>
                  <a:gd name="T11" fmla="*/ 9 h 84"/>
                  <a:gd name="T12" fmla="*/ 109 w 121"/>
                  <a:gd name="T13" fmla="*/ 1 h 84"/>
                  <a:gd name="T14" fmla="*/ 121 w 121"/>
                  <a:gd name="T15" fmla="*/ 40 h 84"/>
                  <a:gd name="T16" fmla="*/ 84 w 121"/>
                  <a:gd name="T17" fmla="*/ 82 h 84"/>
                  <a:gd name="T18" fmla="*/ 33 w 121"/>
                  <a:gd name="T19" fmla="*/ 50 h 84"/>
                  <a:gd name="T20" fmla="*/ 24 w 121"/>
                  <a:gd name="T21" fmla="*/ 39 h 84"/>
                  <a:gd name="T22" fmla="*/ 23 w 121"/>
                  <a:gd name="T23" fmla="*/ 39 h 84"/>
                  <a:gd name="T24" fmla="*/ 23 w 121"/>
                  <a:gd name="T25" fmla="*/ 84 h 84"/>
                  <a:gd name="T26" fmla="*/ 0 w 121"/>
                  <a:gd name="T27" fmla="*/ 84 h 84"/>
                  <a:gd name="T28" fmla="*/ 0 w 121"/>
                  <a:gd name="T2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1" h="84">
                    <a:moveTo>
                      <a:pt x="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54" y="41"/>
                      <a:pt x="68" y="54"/>
                      <a:pt x="82" y="54"/>
                    </a:cubicBezTo>
                    <a:cubicBezTo>
                      <a:pt x="91" y="54"/>
                      <a:pt x="99" y="48"/>
                      <a:pt x="99" y="35"/>
                    </a:cubicBezTo>
                    <a:cubicBezTo>
                      <a:pt x="99" y="24"/>
                      <a:pt x="94" y="15"/>
                      <a:pt x="89" y="9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16" y="10"/>
                      <a:pt x="121" y="24"/>
                      <a:pt x="121" y="40"/>
                    </a:cubicBezTo>
                    <a:cubicBezTo>
                      <a:pt x="121" y="67"/>
                      <a:pt x="105" y="82"/>
                      <a:pt x="84" y="82"/>
                    </a:cubicBezTo>
                    <a:cubicBezTo>
                      <a:pt x="64" y="82"/>
                      <a:pt x="48" y="67"/>
                      <a:pt x="33" y="50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0" y="84"/>
                      <a:pt x="0" y="84"/>
                      <a:pt x="0" y="8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3" name="Freeform 375">
                <a:extLst>
                  <a:ext uri="{FF2B5EF4-FFF2-40B4-BE49-F238E27FC236}">
                    <a16:creationId xmlns:a16="http://schemas.microsoft.com/office/drawing/2014/main" id="{86DFE56B-9706-4039-B3EC-A33A2465D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0488" y="3569432"/>
                <a:ext cx="53316" cy="38962"/>
              </a:xfrm>
              <a:custGeom>
                <a:avLst/>
                <a:gdLst>
                  <a:gd name="T0" fmla="*/ 98 w 121"/>
                  <a:gd name="T1" fmla="*/ 80 h 84"/>
                  <a:gd name="T2" fmla="*/ 98 w 121"/>
                  <a:gd name="T3" fmla="*/ 34 h 84"/>
                  <a:gd name="T4" fmla="*/ 80 w 121"/>
                  <a:gd name="T5" fmla="*/ 31 h 84"/>
                  <a:gd name="T6" fmla="*/ 80 w 121"/>
                  <a:gd name="T7" fmla="*/ 39 h 84"/>
                  <a:gd name="T8" fmla="*/ 72 w 121"/>
                  <a:gd name="T9" fmla="*/ 70 h 84"/>
                  <a:gd name="T10" fmla="*/ 42 w 121"/>
                  <a:gd name="T11" fmla="*/ 84 h 84"/>
                  <a:gd name="T12" fmla="*/ 0 w 121"/>
                  <a:gd name="T13" fmla="*/ 33 h 84"/>
                  <a:gd name="T14" fmla="*/ 7 w 121"/>
                  <a:gd name="T15" fmla="*/ 0 h 84"/>
                  <a:gd name="T16" fmla="*/ 28 w 121"/>
                  <a:gd name="T17" fmla="*/ 5 h 84"/>
                  <a:gd name="T18" fmla="*/ 22 w 121"/>
                  <a:gd name="T19" fmla="*/ 32 h 84"/>
                  <a:gd name="T20" fmla="*/ 40 w 121"/>
                  <a:gd name="T21" fmla="*/ 56 h 84"/>
                  <a:gd name="T22" fmla="*/ 60 w 121"/>
                  <a:gd name="T23" fmla="*/ 22 h 84"/>
                  <a:gd name="T24" fmla="*/ 59 w 121"/>
                  <a:gd name="T25" fmla="*/ 6 h 84"/>
                  <a:gd name="T26" fmla="*/ 121 w 121"/>
                  <a:gd name="T27" fmla="*/ 14 h 84"/>
                  <a:gd name="T28" fmla="*/ 121 w 121"/>
                  <a:gd name="T29" fmla="*/ 80 h 84"/>
                  <a:gd name="T30" fmla="*/ 98 w 121"/>
                  <a:gd name="T31" fmla="*/ 8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84">
                    <a:moveTo>
                      <a:pt x="98" y="80"/>
                    </a:moveTo>
                    <a:cubicBezTo>
                      <a:pt x="98" y="34"/>
                      <a:pt x="98" y="34"/>
                      <a:pt x="98" y="34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0" y="34"/>
                      <a:pt x="80" y="36"/>
                      <a:pt x="80" y="39"/>
                    </a:cubicBezTo>
                    <a:cubicBezTo>
                      <a:pt x="80" y="50"/>
                      <a:pt x="78" y="61"/>
                      <a:pt x="72" y="70"/>
                    </a:cubicBezTo>
                    <a:cubicBezTo>
                      <a:pt x="66" y="79"/>
                      <a:pt x="56" y="84"/>
                      <a:pt x="42" y="84"/>
                    </a:cubicBezTo>
                    <a:cubicBezTo>
                      <a:pt x="20" y="84"/>
                      <a:pt x="0" y="65"/>
                      <a:pt x="0" y="33"/>
                    </a:cubicBezTo>
                    <a:cubicBezTo>
                      <a:pt x="0" y="19"/>
                      <a:pt x="4" y="7"/>
                      <a:pt x="7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5" y="10"/>
                      <a:pt x="22" y="21"/>
                      <a:pt x="22" y="32"/>
                    </a:cubicBezTo>
                    <a:cubicBezTo>
                      <a:pt x="22" y="44"/>
                      <a:pt x="28" y="56"/>
                      <a:pt x="40" y="56"/>
                    </a:cubicBezTo>
                    <a:cubicBezTo>
                      <a:pt x="52" y="56"/>
                      <a:pt x="60" y="46"/>
                      <a:pt x="60" y="22"/>
                    </a:cubicBezTo>
                    <a:cubicBezTo>
                      <a:pt x="60" y="16"/>
                      <a:pt x="60" y="11"/>
                      <a:pt x="59" y="6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80"/>
                      <a:pt x="121" y="80"/>
                      <a:pt x="121" y="80"/>
                    </a:cubicBezTo>
                    <a:lnTo>
                      <a:pt x="98" y="80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Freeform 376">
                <a:extLst>
                  <a:ext uri="{FF2B5EF4-FFF2-40B4-BE49-F238E27FC236}">
                    <a16:creationId xmlns:a16="http://schemas.microsoft.com/office/drawing/2014/main" id="{C699B759-6FB5-44AF-8A68-E0DFF92CD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3920" y="3784743"/>
                <a:ext cx="55366" cy="24607"/>
              </a:xfrm>
              <a:custGeom>
                <a:avLst/>
                <a:gdLst>
                  <a:gd name="T0" fmla="*/ 21 w 27"/>
                  <a:gd name="T1" fmla="*/ 6 h 12"/>
                  <a:gd name="T2" fmla="*/ 21 w 27"/>
                  <a:gd name="T3" fmla="*/ 6 h 12"/>
                  <a:gd name="T4" fmla="*/ 19 w 27"/>
                  <a:gd name="T5" fmla="*/ 1 h 12"/>
                  <a:gd name="T6" fmla="*/ 23 w 27"/>
                  <a:gd name="T7" fmla="*/ 0 h 12"/>
                  <a:gd name="T8" fmla="*/ 27 w 27"/>
                  <a:gd name="T9" fmla="*/ 7 h 12"/>
                  <a:gd name="T10" fmla="*/ 27 w 27"/>
                  <a:gd name="T11" fmla="*/ 12 h 12"/>
                  <a:gd name="T12" fmla="*/ 0 w 27"/>
                  <a:gd name="T13" fmla="*/ 12 h 12"/>
                  <a:gd name="T14" fmla="*/ 0 w 27"/>
                  <a:gd name="T15" fmla="*/ 6 h 12"/>
                  <a:gd name="T16" fmla="*/ 21 w 27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2">
                    <a:moveTo>
                      <a:pt x="21" y="6"/>
                    </a:moveTo>
                    <a:lnTo>
                      <a:pt x="21" y="6"/>
                    </a:lnTo>
                    <a:lnTo>
                      <a:pt x="19" y="1"/>
                    </a:lnTo>
                    <a:lnTo>
                      <a:pt x="23" y="0"/>
                    </a:lnTo>
                    <a:lnTo>
                      <a:pt x="27" y="7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Freeform 377">
                <a:extLst>
                  <a:ext uri="{FF2B5EF4-FFF2-40B4-BE49-F238E27FC236}">
                    <a16:creationId xmlns:a16="http://schemas.microsoft.com/office/drawing/2014/main" id="{4AA86C1A-5954-4464-BEB8-E9020B8DE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3920" y="3827805"/>
                <a:ext cx="55366" cy="36910"/>
              </a:xfrm>
              <a:custGeom>
                <a:avLst/>
                <a:gdLst>
                  <a:gd name="T0" fmla="*/ 98 w 121"/>
                  <a:gd name="T1" fmla="*/ 79 h 84"/>
                  <a:gd name="T2" fmla="*/ 98 w 121"/>
                  <a:gd name="T3" fmla="*/ 33 h 84"/>
                  <a:gd name="T4" fmla="*/ 80 w 121"/>
                  <a:gd name="T5" fmla="*/ 30 h 84"/>
                  <a:gd name="T6" fmla="*/ 80 w 121"/>
                  <a:gd name="T7" fmla="*/ 38 h 84"/>
                  <a:gd name="T8" fmla="*/ 71 w 121"/>
                  <a:gd name="T9" fmla="*/ 69 h 84"/>
                  <a:gd name="T10" fmla="*/ 42 w 121"/>
                  <a:gd name="T11" fmla="*/ 84 h 84"/>
                  <a:gd name="T12" fmla="*/ 0 w 121"/>
                  <a:gd name="T13" fmla="*/ 33 h 84"/>
                  <a:gd name="T14" fmla="*/ 7 w 121"/>
                  <a:gd name="T15" fmla="*/ 0 h 84"/>
                  <a:gd name="T16" fmla="*/ 28 w 121"/>
                  <a:gd name="T17" fmla="*/ 4 h 84"/>
                  <a:gd name="T18" fmla="*/ 22 w 121"/>
                  <a:gd name="T19" fmla="*/ 31 h 84"/>
                  <a:gd name="T20" fmla="*/ 40 w 121"/>
                  <a:gd name="T21" fmla="*/ 55 h 84"/>
                  <a:gd name="T22" fmla="*/ 60 w 121"/>
                  <a:gd name="T23" fmla="*/ 22 h 84"/>
                  <a:gd name="T24" fmla="*/ 58 w 121"/>
                  <a:gd name="T25" fmla="*/ 6 h 84"/>
                  <a:gd name="T26" fmla="*/ 121 w 121"/>
                  <a:gd name="T27" fmla="*/ 13 h 84"/>
                  <a:gd name="T28" fmla="*/ 121 w 121"/>
                  <a:gd name="T29" fmla="*/ 79 h 84"/>
                  <a:gd name="T30" fmla="*/ 98 w 121"/>
                  <a:gd name="T31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84">
                    <a:moveTo>
                      <a:pt x="98" y="79"/>
                    </a:moveTo>
                    <a:cubicBezTo>
                      <a:pt x="98" y="33"/>
                      <a:pt x="98" y="33"/>
                      <a:pt x="98" y="33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3"/>
                      <a:pt x="80" y="35"/>
                      <a:pt x="80" y="38"/>
                    </a:cubicBezTo>
                    <a:cubicBezTo>
                      <a:pt x="80" y="49"/>
                      <a:pt x="77" y="61"/>
                      <a:pt x="71" y="69"/>
                    </a:cubicBezTo>
                    <a:cubicBezTo>
                      <a:pt x="65" y="78"/>
                      <a:pt x="56" y="84"/>
                      <a:pt x="42" y="84"/>
                    </a:cubicBezTo>
                    <a:cubicBezTo>
                      <a:pt x="20" y="84"/>
                      <a:pt x="0" y="65"/>
                      <a:pt x="0" y="33"/>
                    </a:cubicBezTo>
                    <a:cubicBezTo>
                      <a:pt x="0" y="18"/>
                      <a:pt x="3" y="6"/>
                      <a:pt x="7" y="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10"/>
                      <a:pt x="22" y="21"/>
                      <a:pt x="22" y="31"/>
                    </a:cubicBezTo>
                    <a:cubicBezTo>
                      <a:pt x="22" y="43"/>
                      <a:pt x="27" y="55"/>
                      <a:pt x="40" y="55"/>
                    </a:cubicBezTo>
                    <a:cubicBezTo>
                      <a:pt x="52" y="55"/>
                      <a:pt x="60" y="45"/>
                      <a:pt x="60" y="22"/>
                    </a:cubicBezTo>
                    <a:cubicBezTo>
                      <a:pt x="60" y="15"/>
                      <a:pt x="59" y="11"/>
                      <a:pt x="58" y="6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1" y="79"/>
                      <a:pt x="121" y="79"/>
                      <a:pt x="121" y="79"/>
                    </a:cubicBezTo>
                    <a:lnTo>
                      <a:pt x="98" y="79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6" name="Freeform 378">
                <a:extLst>
                  <a:ext uri="{FF2B5EF4-FFF2-40B4-BE49-F238E27FC236}">
                    <a16:creationId xmlns:a16="http://schemas.microsoft.com/office/drawing/2014/main" id="{7F5045D0-AF22-42AF-9563-85486F990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0578" y="3036279"/>
                <a:ext cx="53316" cy="24607"/>
              </a:xfrm>
              <a:custGeom>
                <a:avLst/>
                <a:gdLst>
                  <a:gd name="T0" fmla="*/ 21 w 26"/>
                  <a:gd name="T1" fmla="*/ 7 h 12"/>
                  <a:gd name="T2" fmla="*/ 21 w 26"/>
                  <a:gd name="T3" fmla="*/ 6 h 12"/>
                  <a:gd name="T4" fmla="*/ 19 w 26"/>
                  <a:gd name="T5" fmla="*/ 2 h 12"/>
                  <a:gd name="T6" fmla="*/ 23 w 26"/>
                  <a:gd name="T7" fmla="*/ 0 h 12"/>
                  <a:gd name="T8" fmla="*/ 26 w 26"/>
                  <a:gd name="T9" fmla="*/ 7 h 12"/>
                  <a:gd name="T10" fmla="*/ 26 w 26"/>
                  <a:gd name="T11" fmla="*/ 12 h 12"/>
                  <a:gd name="T12" fmla="*/ 0 w 26"/>
                  <a:gd name="T13" fmla="*/ 12 h 12"/>
                  <a:gd name="T14" fmla="*/ 0 w 26"/>
                  <a:gd name="T15" fmla="*/ 7 h 12"/>
                  <a:gd name="T16" fmla="*/ 21 w 26"/>
                  <a:gd name="T1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2">
                    <a:moveTo>
                      <a:pt x="21" y="7"/>
                    </a:moveTo>
                    <a:lnTo>
                      <a:pt x="21" y="6"/>
                    </a:lnTo>
                    <a:lnTo>
                      <a:pt x="19" y="2"/>
                    </a:lnTo>
                    <a:lnTo>
                      <a:pt x="23" y="0"/>
                    </a:lnTo>
                    <a:lnTo>
                      <a:pt x="26" y="7"/>
                    </a:lnTo>
                    <a:lnTo>
                      <a:pt x="26" y="12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7" name="Freeform 379">
                <a:extLst>
                  <a:ext uri="{FF2B5EF4-FFF2-40B4-BE49-F238E27FC236}">
                    <a16:creationId xmlns:a16="http://schemas.microsoft.com/office/drawing/2014/main" id="{3AC7DE16-BF5E-413C-B991-9712C1AA8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0578" y="3079342"/>
                <a:ext cx="53316" cy="36910"/>
              </a:xfrm>
              <a:custGeom>
                <a:avLst/>
                <a:gdLst>
                  <a:gd name="T0" fmla="*/ 98 w 121"/>
                  <a:gd name="T1" fmla="*/ 79 h 84"/>
                  <a:gd name="T2" fmla="*/ 98 w 121"/>
                  <a:gd name="T3" fmla="*/ 33 h 84"/>
                  <a:gd name="T4" fmla="*/ 80 w 121"/>
                  <a:gd name="T5" fmla="*/ 30 h 84"/>
                  <a:gd name="T6" fmla="*/ 80 w 121"/>
                  <a:gd name="T7" fmla="*/ 38 h 84"/>
                  <a:gd name="T8" fmla="*/ 72 w 121"/>
                  <a:gd name="T9" fmla="*/ 69 h 84"/>
                  <a:gd name="T10" fmla="*/ 42 w 121"/>
                  <a:gd name="T11" fmla="*/ 84 h 84"/>
                  <a:gd name="T12" fmla="*/ 0 w 121"/>
                  <a:gd name="T13" fmla="*/ 33 h 84"/>
                  <a:gd name="T14" fmla="*/ 7 w 121"/>
                  <a:gd name="T15" fmla="*/ 0 h 84"/>
                  <a:gd name="T16" fmla="*/ 28 w 121"/>
                  <a:gd name="T17" fmla="*/ 5 h 84"/>
                  <a:gd name="T18" fmla="*/ 22 w 121"/>
                  <a:gd name="T19" fmla="*/ 31 h 84"/>
                  <a:gd name="T20" fmla="*/ 40 w 121"/>
                  <a:gd name="T21" fmla="*/ 55 h 84"/>
                  <a:gd name="T22" fmla="*/ 60 w 121"/>
                  <a:gd name="T23" fmla="*/ 22 h 84"/>
                  <a:gd name="T24" fmla="*/ 59 w 121"/>
                  <a:gd name="T25" fmla="*/ 6 h 84"/>
                  <a:gd name="T26" fmla="*/ 121 w 121"/>
                  <a:gd name="T27" fmla="*/ 14 h 84"/>
                  <a:gd name="T28" fmla="*/ 121 w 121"/>
                  <a:gd name="T29" fmla="*/ 79 h 84"/>
                  <a:gd name="T30" fmla="*/ 98 w 121"/>
                  <a:gd name="T31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84">
                    <a:moveTo>
                      <a:pt x="98" y="79"/>
                    </a:moveTo>
                    <a:cubicBezTo>
                      <a:pt x="98" y="33"/>
                      <a:pt x="98" y="33"/>
                      <a:pt x="98" y="33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3"/>
                      <a:pt x="80" y="35"/>
                      <a:pt x="80" y="38"/>
                    </a:cubicBezTo>
                    <a:cubicBezTo>
                      <a:pt x="80" y="49"/>
                      <a:pt x="78" y="61"/>
                      <a:pt x="72" y="69"/>
                    </a:cubicBezTo>
                    <a:cubicBezTo>
                      <a:pt x="66" y="78"/>
                      <a:pt x="56" y="84"/>
                      <a:pt x="42" y="84"/>
                    </a:cubicBezTo>
                    <a:cubicBezTo>
                      <a:pt x="20" y="84"/>
                      <a:pt x="0" y="65"/>
                      <a:pt x="0" y="33"/>
                    </a:cubicBezTo>
                    <a:cubicBezTo>
                      <a:pt x="0" y="18"/>
                      <a:pt x="4" y="6"/>
                      <a:pt x="7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5" y="10"/>
                      <a:pt x="22" y="21"/>
                      <a:pt x="22" y="31"/>
                    </a:cubicBezTo>
                    <a:cubicBezTo>
                      <a:pt x="22" y="43"/>
                      <a:pt x="28" y="55"/>
                      <a:pt x="40" y="55"/>
                    </a:cubicBezTo>
                    <a:cubicBezTo>
                      <a:pt x="52" y="55"/>
                      <a:pt x="60" y="45"/>
                      <a:pt x="60" y="22"/>
                    </a:cubicBezTo>
                    <a:cubicBezTo>
                      <a:pt x="60" y="15"/>
                      <a:pt x="60" y="11"/>
                      <a:pt x="59" y="6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79"/>
                      <a:pt x="121" y="79"/>
                      <a:pt x="121" y="79"/>
                    </a:cubicBezTo>
                    <a:lnTo>
                      <a:pt x="98" y="79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8" name="Freeform 380">
                <a:extLst>
                  <a:ext uri="{FF2B5EF4-FFF2-40B4-BE49-F238E27FC236}">
                    <a16:creationId xmlns:a16="http://schemas.microsoft.com/office/drawing/2014/main" id="{3044B894-57A8-47E6-89B2-BE8DA8F3D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2511" y="3108049"/>
                <a:ext cx="53316" cy="24607"/>
              </a:xfrm>
              <a:custGeom>
                <a:avLst/>
                <a:gdLst>
                  <a:gd name="T0" fmla="*/ 21 w 26"/>
                  <a:gd name="T1" fmla="*/ 6 h 12"/>
                  <a:gd name="T2" fmla="*/ 21 w 26"/>
                  <a:gd name="T3" fmla="*/ 6 h 12"/>
                  <a:gd name="T4" fmla="*/ 18 w 26"/>
                  <a:gd name="T5" fmla="*/ 1 h 12"/>
                  <a:gd name="T6" fmla="*/ 23 w 26"/>
                  <a:gd name="T7" fmla="*/ 0 h 12"/>
                  <a:gd name="T8" fmla="*/ 26 w 26"/>
                  <a:gd name="T9" fmla="*/ 7 h 12"/>
                  <a:gd name="T10" fmla="*/ 26 w 26"/>
                  <a:gd name="T11" fmla="*/ 12 h 12"/>
                  <a:gd name="T12" fmla="*/ 0 w 26"/>
                  <a:gd name="T13" fmla="*/ 12 h 12"/>
                  <a:gd name="T14" fmla="*/ 0 w 26"/>
                  <a:gd name="T15" fmla="*/ 6 h 12"/>
                  <a:gd name="T16" fmla="*/ 21 w 26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2">
                    <a:moveTo>
                      <a:pt x="21" y="6"/>
                    </a:moveTo>
                    <a:lnTo>
                      <a:pt x="21" y="6"/>
                    </a:lnTo>
                    <a:lnTo>
                      <a:pt x="18" y="1"/>
                    </a:lnTo>
                    <a:lnTo>
                      <a:pt x="23" y="0"/>
                    </a:lnTo>
                    <a:lnTo>
                      <a:pt x="26" y="7"/>
                    </a:lnTo>
                    <a:lnTo>
                      <a:pt x="2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9" name="Freeform 381">
                <a:extLst>
                  <a:ext uri="{FF2B5EF4-FFF2-40B4-BE49-F238E27FC236}">
                    <a16:creationId xmlns:a16="http://schemas.microsoft.com/office/drawing/2014/main" id="{A828EC95-E95E-4022-8E11-E64CC735E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2511" y="3149061"/>
                <a:ext cx="55366" cy="41012"/>
              </a:xfrm>
              <a:custGeom>
                <a:avLst/>
                <a:gdLst>
                  <a:gd name="T0" fmla="*/ 61 w 122"/>
                  <a:gd name="T1" fmla="*/ 90 h 90"/>
                  <a:gd name="T2" fmla="*/ 0 w 122"/>
                  <a:gd name="T3" fmla="*/ 45 h 90"/>
                  <a:gd name="T4" fmla="*/ 61 w 122"/>
                  <a:gd name="T5" fmla="*/ 0 h 90"/>
                  <a:gd name="T6" fmla="*/ 122 w 122"/>
                  <a:gd name="T7" fmla="*/ 45 h 90"/>
                  <a:gd name="T8" fmla="*/ 61 w 122"/>
                  <a:gd name="T9" fmla="*/ 90 h 90"/>
                  <a:gd name="T10" fmla="*/ 61 w 122"/>
                  <a:gd name="T11" fmla="*/ 28 h 90"/>
                  <a:gd name="T12" fmla="*/ 21 w 122"/>
                  <a:gd name="T13" fmla="*/ 45 h 90"/>
                  <a:gd name="T14" fmla="*/ 61 w 122"/>
                  <a:gd name="T15" fmla="*/ 62 h 90"/>
                  <a:gd name="T16" fmla="*/ 101 w 122"/>
                  <a:gd name="T17" fmla="*/ 45 h 90"/>
                  <a:gd name="T18" fmla="*/ 61 w 122"/>
                  <a:gd name="T19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90">
                    <a:moveTo>
                      <a:pt x="61" y="90"/>
                    </a:moveTo>
                    <a:cubicBezTo>
                      <a:pt x="25" y="90"/>
                      <a:pt x="0" y="75"/>
                      <a:pt x="0" y="45"/>
                    </a:cubicBezTo>
                    <a:cubicBezTo>
                      <a:pt x="0" y="14"/>
                      <a:pt x="27" y="0"/>
                      <a:pt x="61" y="0"/>
                    </a:cubicBezTo>
                    <a:cubicBezTo>
                      <a:pt x="95" y="0"/>
                      <a:pt x="122" y="15"/>
                      <a:pt x="122" y="45"/>
                    </a:cubicBezTo>
                    <a:cubicBezTo>
                      <a:pt x="122" y="77"/>
                      <a:pt x="94" y="90"/>
                      <a:pt x="61" y="90"/>
                    </a:cubicBezTo>
                    <a:close/>
                    <a:moveTo>
                      <a:pt x="61" y="28"/>
                    </a:moveTo>
                    <a:cubicBezTo>
                      <a:pt x="34" y="28"/>
                      <a:pt x="21" y="34"/>
                      <a:pt x="21" y="45"/>
                    </a:cubicBezTo>
                    <a:cubicBezTo>
                      <a:pt x="21" y="56"/>
                      <a:pt x="34" y="62"/>
                      <a:pt x="61" y="62"/>
                    </a:cubicBezTo>
                    <a:cubicBezTo>
                      <a:pt x="87" y="62"/>
                      <a:pt x="101" y="56"/>
                      <a:pt x="101" y="45"/>
                    </a:cubicBezTo>
                    <a:cubicBezTo>
                      <a:pt x="101" y="35"/>
                      <a:pt x="88" y="28"/>
                      <a:pt x="61" y="28"/>
                    </a:cubicBez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0" name="Freeform 382">
                <a:extLst>
                  <a:ext uri="{FF2B5EF4-FFF2-40B4-BE49-F238E27FC236}">
                    <a16:creationId xmlns:a16="http://schemas.microsoft.com/office/drawing/2014/main" id="{427833B1-456F-4C61-BCEF-4CD142B09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052" y="3784743"/>
                <a:ext cx="55366" cy="24607"/>
              </a:xfrm>
              <a:custGeom>
                <a:avLst/>
                <a:gdLst>
                  <a:gd name="T0" fmla="*/ 21 w 27"/>
                  <a:gd name="T1" fmla="*/ 6 h 12"/>
                  <a:gd name="T2" fmla="*/ 21 w 27"/>
                  <a:gd name="T3" fmla="*/ 6 h 12"/>
                  <a:gd name="T4" fmla="*/ 19 w 27"/>
                  <a:gd name="T5" fmla="*/ 1 h 12"/>
                  <a:gd name="T6" fmla="*/ 23 w 27"/>
                  <a:gd name="T7" fmla="*/ 0 h 12"/>
                  <a:gd name="T8" fmla="*/ 27 w 27"/>
                  <a:gd name="T9" fmla="*/ 7 h 12"/>
                  <a:gd name="T10" fmla="*/ 27 w 27"/>
                  <a:gd name="T11" fmla="*/ 12 h 12"/>
                  <a:gd name="T12" fmla="*/ 0 w 27"/>
                  <a:gd name="T13" fmla="*/ 12 h 12"/>
                  <a:gd name="T14" fmla="*/ 0 w 27"/>
                  <a:gd name="T15" fmla="*/ 6 h 12"/>
                  <a:gd name="T16" fmla="*/ 21 w 27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2">
                    <a:moveTo>
                      <a:pt x="21" y="6"/>
                    </a:moveTo>
                    <a:lnTo>
                      <a:pt x="21" y="6"/>
                    </a:lnTo>
                    <a:lnTo>
                      <a:pt x="19" y="1"/>
                    </a:lnTo>
                    <a:lnTo>
                      <a:pt x="23" y="0"/>
                    </a:lnTo>
                    <a:lnTo>
                      <a:pt x="27" y="7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1" name="Freeform 383">
                <a:extLst>
                  <a:ext uri="{FF2B5EF4-FFF2-40B4-BE49-F238E27FC236}">
                    <a16:creationId xmlns:a16="http://schemas.microsoft.com/office/drawing/2014/main" id="{1A0A224C-30C2-4C98-8D81-B28C07C2A0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96052" y="3827805"/>
                <a:ext cx="55366" cy="38962"/>
              </a:xfrm>
              <a:custGeom>
                <a:avLst/>
                <a:gdLst>
                  <a:gd name="T0" fmla="*/ 62 w 123"/>
                  <a:gd name="T1" fmla="*/ 89 h 89"/>
                  <a:gd name="T2" fmla="*/ 0 w 123"/>
                  <a:gd name="T3" fmla="*/ 44 h 89"/>
                  <a:gd name="T4" fmla="*/ 61 w 123"/>
                  <a:gd name="T5" fmla="*/ 0 h 89"/>
                  <a:gd name="T6" fmla="*/ 123 w 123"/>
                  <a:gd name="T7" fmla="*/ 45 h 89"/>
                  <a:gd name="T8" fmla="*/ 62 w 123"/>
                  <a:gd name="T9" fmla="*/ 89 h 89"/>
                  <a:gd name="T10" fmla="*/ 61 w 123"/>
                  <a:gd name="T11" fmla="*/ 28 h 89"/>
                  <a:gd name="T12" fmla="*/ 21 w 123"/>
                  <a:gd name="T13" fmla="*/ 45 h 89"/>
                  <a:gd name="T14" fmla="*/ 61 w 123"/>
                  <a:gd name="T15" fmla="*/ 61 h 89"/>
                  <a:gd name="T16" fmla="*/ 102 w 123"/>
                  <a:gd name="T17" fmla="*/ 45 h 89"/>
                  <a:gd name="T18" fmla="*/ 61 w 123"/>
                  <a:gd name="T19" fmla="*/ 2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89">
                    <a:moveTo>
                      <a:pt x="62" y="89"/>
                    </a:moveTo>
                    <a:cubicBezTo>
                      <a:pt x="25" y="89"/>
                      <a:pt x="0" y="74"/>
                      <a:pt x="0" y="44"/>
                    </a:cubicBezTo>
                    <a:cubicBezTo>
                      <a:pt x="0" y="13"/>
                      <a:pt x="27" y="0"/>
                      <a:pt x="61" y="0"/>
                    </a:cubicBezTo>
                    <a:cubicBezTo>
                      <a:pt x="95" y="0"/>
                      <a:pt x="123" y="14"/>
                      <a:pt x="123" y="45"/>
                    </a:cubicBezTo>
                    <a:cubicBezTo>
                      <a:pt x="123" y="77"/>
                      <a:pt x="94" y="89"/>
                      <a:pt x="62" y="89"/>
                    </a:cubicBezTo>
                    <a:close/>
                    <a:moveTo>
                      <a:pt x="61" y="28"/>
                    </a:moveTo>
                    <a:cubicBezTo>
                      <a:pt x="34" y="27"/>
                      <a:pt x="21" y="34"/>
                      <a:pt x="21" y="45"/>
                    </a:cubicBezTo>
                    <a:cubicBezTo>
                      <a:pt x="21" y="56"/>
                      <a:pt x="34" y="61"/>
                      <a:pt x="61" y="61"/>
                    </a:cubicBezTo>
                    <a:cubicBezTo>
                      <a:pt x="88" y="61"/>
                      <a:pt x="102" y="56"/>
                      <a:pt x="102" y="45"/>
                    </a:cubicBezTo>
                    <a:cubicBezTo>
                      <a:pt x="102" y="34"/>
                      <a:pt x="89" y="27"/>
                      <a:pt x="61" y="28"/>
                    </a:cubicBez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2" name="Freeform 384">
                <a:extLst>
                  <a:ext uri="{FF2B5EF4-FFF2-40B4-BE49-F238E27FC236}">
                    <a16:creationId xmlns:a16="http://schemas.microsoft.com/office/drawing/2014/main" id="{B777875A-5D17-4D87-8BA7-E6468745F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1372" y="3276197"/>
                <a:ext cx="311689" cy="321942"/>
              </a:xfrm>
              <a:custGeom>
                <a:avLst/>
                <a:gdLst>
                  <a:gd name="T0" fmla="*/ 636 w 693"/>
                  <a:gd name="T1" fmla="*/ 716 h 716"/>
                  <a:gd name="T2" fmla="*/ 687 w 693"/>
                  <a:gd name="T3" fmla="*/ 160 h 716"/>
                  <a:gd name="T4" fmla="*/ 591 w 693"/>
                  <a:gd name="T5" fmla="*/ 44 h 716"/>
                  <a:gd name="T6" fmla="*/ 167 w 693"/>
                  <a:gd name="T7" fmla="*/ 5 h 716"/>
                  <a:gd name="T8" fmla="*/ 51 w 693"/>
                  <a:gd name="T9" fmla="*/ 101 h 716"/>
                  <a:gd name="T10" fmla="*/ 0 w 693"/>
                  <a:gd name="T11" fmla="*/ 658 h 716"/>
                  <a:gd name="T12" fmla="*/ 145 w 693"/>
                  <a:gd name="T13" fmla="*/ 671 h 716"/>
                  <a:gd name="T14" fmla="*/ 636 w 693"/>
                  <a:gd name="T15" fmla="*/ 716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3" h="716">
                    <a:moveTo>
                      <a:pt x="636" y="716"/>
                    </a:moveTo>
                    <a:cubicBezTo>
                      <a:pt x="687" y="160"/>
                      <a:pt x="687" y="160"/>
                      <a:pt x="687" y="160"/>
                    </a:cubicBezTo>
                    <a:cubicBezTo>
                      <a:pt x="693" y="101"/>
                      <a:pt x="649" y="49"/>
                      <a:pt x="591" y="44"/>
                    </a:cubicBezTo>
                    <a:cubicBezTo>
                      <a:pt x="167" y="5"/>
                      <a:pt x="167" y="5"/>
                      <a:pt x="167" y="5"/>
                    </a:cubicBezTo>
                    <a:cubicBezTo>
                      <a:pt x="109" y="0"/>
                      <a:pt x="57" y="43"/>
                      <a:pt x="51" y="101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145" y="671"/>
                      <a:pt x="145" y="671"/>
                      <a:pt x="145" y="671"/>
                    </a:cubicBezTo>
                    <a:lnTo>
                      <a:pt x="636" y="716"/>
                    </a:lnTo>
                    <a:close/>
                  </a:path>
                </a:pathLst>
              </a:custGeom>
              <a:solidFill>
                <a:srgbClr val="CEE7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Freeform 385">
                <a:extLst>
                  <a:ext uri="{FF2B5EF4-FFF2-40B4-BE49-F238E27FC236}">
                    <a16:creationId xmlns:a16="http://schemas.microsoft.com/office/drawing/2014/main" id="{246AC747-9493-43EC-AD76-2E6B915D5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6765" y="3571482"/>
                <a:ext cx="311689" cy="323993"/>
              </a:xfrm>
              <a:custGeom>
                <a:avLst/>
                <a:gdLst>
                  <a:gd name="T0" fmla="*/ 641 w 692"/>
                  <a:gd name="T1" fmla="*/ 615 h 717"/>
                  <a:gd name="T2" fmla="*/ 692 w 692"/>
                  <a:gd name="T3" fmla="*/ 58 h 717"/>
                  <a:gd name="T4" fmla="*/ 201 w 692"/>
                  <a:gd name="T5" fmla="*/ 13 h 717"/>
                  <a:gd name="T6" fmla="*/ 56 w 692"/>
                  <a:gd name="T7" fmla="*/ 0 h 717"/>
                  <a:gd name="T8" fmla="*/ 5 w 692"/>
                  <a:gd name="T9" fmla="*/ 557 h 717"/>
                  <a:gd name="T10" fmla="*/ 102 w 692"/>
                  <a:gd name="T11" fmla="*/ 673 h 717"/>
                  <a:gd name="T12" fmla="*/ 525 w 692"/>
                  <a:gd name="T13" fmla="*/ 711 h 717"/>
                  <a:gd name="T14" fmla="*/ 641 w 692"/>
                  <a:gd name="T15" fmla="*/ 615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2" h="717">
                    <a:moveTo>
                      <a:pt x="641" y="615"/>
                    </a:moveTo>
                    <a:cubicBezTo>
                      <a:pt x="692" y="58"/>
                      <a:pt x="692" y="58"/>
                      <a:pt x="692" y="58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" y="557"/>
                      <a:pt x="5" y="557"/>
                      <a:pt x="5" y="557"/>
                    </a:cubicBezTo>
                    <a:cubicBezTo>
                      <a:pt x="0" y="615"/>
                      <a:pt x="43" y="667"/>
                      <a:pt x="102" y="673"/>
                    </a:cubicBezTo>
                    <a:cubicBezTo>
                      <a:pt x="525" y="711"/>
                      <a:pt x="525" y="711"/>
                      <a:pt x="525" y="711"/>
                    </a:cubicBezTo>
                    <a:cubicBezTo>
                      <a:pt x="584" y="717"/>
                      <a:pt x="636" y="674"/>
                      <a:pt x="641" y="615"/>
                    </a:cubicBezTo>
                    <a:close/>
                  </a:path>
                </a:pathLst>
              </a:custGeom>
              <a:solidFill>
                <a:srgbClr val="A7D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Freeform 386">
                <a:extLst>
                  <a:ext uri="{FF2B5EF4-FFF2-40B4-BE49-F238E27FC236}">
                    <a16:creationId xmlns:a16="http://schemas.microsoft.com/office/drawing/2014/main" id="{081694BA-CA5E-4EA1-AAE2-70B7EDCB9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302" y="3546875"/>
                <a:ext cx="428573" cy="373207"/>
              </a:xfrm>
              <a:custGeom>
                <a:avLst/>
                <a:gdLst>
                  <a:gd name="T0" fmla="*/ 894 w 953"/>
                  <a:gd name="T1" fmla="*/ 731 h 831"/>
                  <a:gd name="T2" fmla="*/ 953 w 953"/>
                  <a:gd name="T3" fmla="*/ 87 h 831"/>
                  <a:gd name="T4" fmla="*/ 5 w 953"/>
                  <a:gd name="T5" fmla="*/ 0 h 831"/>
                  <a:gd name="T6" fmla="*/ 0 w 953"/>
                  <a:gd name="T7" fmla="*/ 313 h 831"/>
                  <a:gd name="T8" fmla="*/ 11 w 953"/>
                  <a:gd name="T9" fmla="*/ 774 h 831"/>
                  <a:gd name="T10" fmla="*/ 813 w 953"/>
                  <a:gd name="T11" fmla="*/ 828 h 831"/>
                  <a:gd name="T12" fmla="*/ 894 w 953"/>
                  <a:gd name="T13" fmla="*/ 731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3" h="831">
                    <a:moveTo>
                      <a:pt x="894" y="731"/>
                    </a:moveTo>
                    <a:cubicBezTo>
                      <a:pt x="953" y="87"/>
                      <a:pt x="953" y="87"/>
                      <a:pt x="953" y="8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4"/>
                      <a:pt x="0" y="208"/>
                      <a:pt x="0" y="313"/>
                    </a:cubicBezTo>
                    <a:cubicBezTo>
                      <a:pt x="0" y="468"/>
                      <a:pt x="4" y="621"/>
                      <a:pt x="11" y="774"/>
                    </a:cubicBezTo>
                    <a:cubicBezTo>
                      <a:pt x="813" y="828"/>
                      <a:pt x="813" y="828"/>
                      <a:pt x="813" y="828"/>
                    </a:cubicBezTo>
                    <a:cubicBezTo>
                      <a:pt x="852" y="831"/>
                      <a:pt x="888" y="788"/>
                      <a:pt x="894" y="731"/>
                    </a:cubicBezTo>
                    <a:close/>
                  </a:path>
                </a:pathLst>
              </a:cu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Freeform 387">
                <a:extLst>
                  <a:ext uri="{FF2B5EF4-FFF2-40B4-BE49-F238E27FC236}">
                    <a16:creationId xmlns:a16="http://schemas.microsoft.com/office/drawing/2014/main" id="{172103B0-D751-47CB-B9A9-584DA32E8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7352" y="3210578"/>
                <a:ext cx="455230" cy="375258"/>
              </a:xfrm>
              <a:custGeom>
                <a:avLst/>
                <a:gdLst>
                  <a:gd name="T0" fmla="*/ 948 w 1012"/>
                  <a:gd name="T1" fmla="*/ 835 h 835"/>
                  <a:gd name="T2" fmla="*/ 1007 w 1012"/>
                  <a:gd name="T3" fmla="*/ 191 h 835"/>
                  <a:gd name="T4" fmla="*/ 945 w 1012"/>
                  <a:gd name="T5" fmla="*/ 82 h 835"/>
                  <a:gd name="T6" fmla="*/ 54 w 1012"/>
                  <a:gd name="T7" fmla="*/ 0 h 835"/>
                  <a:gd name="T8" fmla="*/ 0 w 1012"/>
                  <a:gd name="T9" fmla="*/ 748 h 835"/>
                  <a:gd name="T10" fmla="*/ 948 w 1012"/>
                  <a:gd name="T11" fmla="*/ 83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2" h="835">
                    <a:moveTo>
                      <a:pt x="948" y="835"/>
                    </a:moveTo>
                    <a:cubicBezTo>
                      <a:pt x="1007" y="191"/>
                      <a:pt x="1007" y="191"/>
                      <a:pt x="1007" y="191"/>
                    </a:cubicBezTo>
                    <a:cubicBezTo>
                      <a:pt x="1012" y="134"/>
                      <a:pt x="984" y="85"/>
                      <a:pt x="945" y="8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6" y="247"/>
                      <a:pt x="8" y="496"/>
                      <a:pt x="0" y="748"/>
                    </a:cubicBezTo>
                    <a:lnTo>
                      <a:pt x="948" y="835"/>
                    </a:lnTo>
                    <a:close/>
                  </a:path>
                </a:pathLst>
              </a:custGeom>
              <a:solidFill>
                <a:srgbClr val="BAB9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Freeform 388">
                <a:extLst>
                  <a:ext uri="{FF2B5EF4-FFF2-40B4-BE49-F238E27FC236}">
                    <a16:creationId xmlns:a16="http://schemas.microsoft.com/office/drawing/2014/main" id="{27B46C79-AE64-46DE-BD3C-487CD05AB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5113" y="3122403"/>
                <a:ext cx="1127823" cy="850994"/>
              </a:xfrm>
              <a:custGeom>
                <a:avLst/>
                <a:gdLst>
                  <a:gd name="T0" fmla="*/ 1376 w 2507"/>
                  <a:gd name="T1" fmla="*/ 1731 h 1895"/>
                  <a:gd name="T2" fmla="*/ 1231 w 2507"/>
                  <a:gd name="T3" fmla="*/ 1547 h 1895"/>
                  <a:gd name="T4" fmla="*/ 1232 w 2507"/>
                  <a:gd name="T5" fmla="*/ 1545 h 1895"/>
                  <a:gd name="T6" fmla="*/ 1392 w 2507"/>
                  <a:gd name="T7" fmla="*/ 1560 h 1895"/>
                  <a:gd name="T8" fmla="*/ 1579 w 2507"/>
                  <a:gd name="T9" fmla="*/ 1404 h 1895"/>
                  <a:gd name="T10" fmla="*/ 1423 w 2507"/>
                  <a:gd name="T11" fmla="*/ 1217 h 1895"/>
                  <a:gd name="T12" fmla="*/ 1594 w 2507"/>
                  <a:gd name="T13" fmla="*/ 1233 h 1895"/>
                  <a:gd name="T14" fmla="*/ 1781 w 2507"/>
                  <a:gd name="T15" fmla="*/ 1077 h 1895"/>
                  <a:gd name="T16" fmla="*/ 1626 w 2507"/>
                  <a:gd name="T17" fmla="*/ 890 h 1895"/>
                  <a:gd name="T18" fmla="*/ 2311 w 2507"/>
                  <a:gd name="T19" fmla="*/ 953 h 1895"/>
                  <a:gd name="T20" fmla="*/ 2498 w 2507"/>
                  <a:gd name="T21" fmla="*/ 797 h 1895"/>
                  <a:gd name="T22" fmla="*/ 2343 w 2507"/>
                  <a:gd name="T23" fmla="*/ 610 h 1895"/>
                  <a:gd name="T24" fmla="*/ 2233 w 2507"/>
                  <a:gd name="T25" fmla="*/ 600 h 1895"/>
                  <a:gd name="T26" fmla="*/ 1315 w 2507"/>
                  <a:gd name="T27" fmla="*/ 516 h 1895"/>
                  <a:gd name="T28" fmla="*/ 1191 w 2507"/>
                  <a:gd name="T29" fmla="*/ 504 h 1895"/>
                  <a:gd name="T30" fmla="*/ 1149 w 2507"/>
                  <a:gd name="T31" fmla="*/ 461 h 1895"/>
                  <a:gd name="T32" fmla="*/ 1173 w 2507"/>
                  <a:gd name="T33" fmla="*/ 407 h 1895"/>
                  <a:gd name="T34" fmla="*/ 1527 w 2507"/>
                  <a:gd name="T35" fmla="*/ 137 h 1895"/>
                  <a:gd name="T36" fmla="*/ 1478 w 2507"/>
                  <a:gd name="T37" fmla="*/ 29 h 1895"/>
                  <a:gd name="T38" fmla="*/ 1360 w 2507"/>
                  <a:gd name="T39" fmla="*/ 17 h 1895"/>
                  <a:gd name="T40" fmla="*/ 156 w 2507"/>
                  <a:gd name="T41" fmla="*/ 448 h 1895"/>
                  <a:gd name="T42" fmla="*/ 105 w 2507"/>
                  <a:gd name="T43" fmla="*/ 519 h 1895"/>
                  <a:gd name="T44" fmla="*/ 13 w 2507"/>
                  <a:gd name="T45" fmla="*/ 1519 h 1895"/>
                  <a:gd name="T46" fmla="*/ 246 w 2507"/>
                  <a:gd name="T47" fmla="*/ 1800 h 1895"/>
                  <a:gd name="T48" fmla="*/ 1189 w 2507"/>
                  <a:gd name="T49" fmla="*/ 1886 h 1895"/>
                  <a:gd name="T50" fmla="*/ 1376 w 2507"/>
                  <a:gd name="T51" fmla="*/ 1731 h 1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7" h="1895">
                    <a:moveTo>
                      <a:pt x="1376" y="1731"/>
                    </a:moveTo>
                    <a:cubicBezTo>
                      <a:pt x="1384" y="1641"/>
                      <a:pt x="1319" y="1561"/>
                      <a:pt x="1231" y="1547"/>
                    </a:cubicBezTo>
                    <a:cubicBezTo>
                      <a:pt x="1231" y="1546"/>
                      <a:pt x="1232" y="1546"/>
                      <a:pt x="1232" y="1545"/>
                    </a:cubicBezTo>
                    <a:cubicBezTo>
                      <a:pt x="1392" y="1560"/>
                      <a:pt x="1392" y="1560"/>
                      <a:pt x="1392" y="1560"/>
                    </a:cubicBezTo>
                    <a:cubicBezTo>
                      <a:pt x="1486" y="1568"/>
                      <a:pt x="1570" y="1498"/>
                      <a:pt x="1579" y="1404"/>
                    </a:cubicBezTo>
                    <a:cubicBezTo>
                      <a:pt x="1587" y="1310"/>
                      <a:pt x="1517" y="1225"/>
                      <a:pt x="1423" y="1217"/>
                    </a:cubicBezTo>
                    <a:cubicBezTo>
                      <a:pt x="1594" y="1233"/>
                      <a:pt x="1594" y="1233"/>
                      <a:pt x="1594" y="1233"/>
                    </a:cubicBezTo>
                    <a:cubicBezTo>
                      <a:pt x="1689" y="1241"/>
                      <a:pt x="1773" y="1171"/>
                      <a:pt x="1781" y="1077"/>
                    </a:cubicBezTo>
                    <a:cubicBezTo>
                      <a:pt x="1790" y="983"/>
                      <a:pt x="1720" y="898"/>
                      <a:pt x="1626" y="890"/>
                    </a:cubicBezTo>
                    <a:cubicBezTo>
                      <a:pt x="2311" y="953"/>
                      <a:pt x="2311" y="953"/>
                      <a:pt x="2311" y="953"/>
                    </a:cubicBezTo>
                    <a:cubicBezTo>
                      <a:pt x="2405" y="961"/>
                      <a:pt x="2490" y="892"/>
                      <a:pt x="2498" y="797"/>
                    </a:cubicBezTo>
                    <a:cubicBezTo>
                      <a:pt x="2507" y="703"/>
                      <a:pt x="2437" y="619"/>
                      <a:pt x="2343" y="610"/>
                    </a:cubicBezTo>
                    <a:cubicBezTo>
                      <a:pt x="2233" y="600"/>
                      <a:pt x="2233" y="600"/>
                      <a:pt x="2233" y="600"/>
                    </a:cubicBezTo>
                    <a:cubicBezTo>
                      <a:pt x="1315" y="516"/>
                      <a:pt x="1315" y="516"/>
                      <a:pt x="1315" y="516"/>
                    </a:cubicBezTo>
                    <a:cubicBezTo>
                      <a:pt x="1191" y="504"/>
                      <a:pt x="1191" y="504"/>
                      <a:pt x="1191" y="504"/>
                    </a:cubicBezTo>
                    <a:cubicBezTo>
                      <a:pt x="1170" y="502"/>
                      <a:pt x="1153" y="482"/>
                      <a:pt x="1149" y="461"/>
                    </a:cubicBezTo>
                    <a:cubicBezTo>
                      <a:pt x="1145" y="440"/>
                      <a:pt x="1155" y="417"/>
                      <a:pt x="1173" y="407"/>
                    </a:cubicBezTo>
                    <a:cubicBezTo>
                      <a:pt x="1349" y="296"/>
                      <a:pt x="1511" y="319"/>
                      <a:pt x="1527" y="137"/>
                    </a:cubicBezTo>
                    <a:cubicBezTo>
                      <a:pt x="1531" y="95"/>
                      <a:pt x="1513" y="54"/>
                      <a:pt x="1478" y="29"/>
                    </a:cubicBezTo>
                    <a:cubicBezTo>
                      <a:pt x="1444" y="5"/>
                      <a:pt x="1399" y="0"/>
                      <a:pt x="1360" y="17"/>
                    </a:cubicBezTo>
                    <a:cubicBezTo>
                      <a:pt x="156" y="448"/>
                      <a:pt x="156" y="448"/>
                      <a:pt x="156" y="448"/>
                    </a:cubicBezTo>
                    <a:cubicBezTo>
                      <a:pt x="127" y="460"/>
                      <a:pt x="108" y="487"/>
                      <a:pt x="105" y="519"/>
                    </a:cubicBezTo>
                    <a:cubicBezTo>
                      <a:pt x="91" y="668"/>
                      <a:pt x="43" y="1197"/>
                      <a:pt x="13" y="1519"/>
                    </a:cubicBezTo>
                    <a:cubicBezTo>
                      <a:pt x="0" y="1661"/>
                      <a:pt x="104" y="1787"/>
                      <a:pt x="246" y="1800"/>
                    </a:cubicBezTo>
                    <a:cubicBezTo>
                      <a:pt x="706" y="1842"/>
                      <a:pt x="1189" y="1886"/>
                      <a:pt x="1189" y="1886"/>
                    </a:cubicBezTo>
                    <a:cubicBezTo>
                      <a:pt x="1283" y="1895"/>
                      <a:pt x="1367" y="1825"/>
                      <a:pt x="1376" y="1731"/>
                    </a:cubicBezTo>
                    <a:close/>
                  </a:path>
                </a:pathLst>
              </a:custGeom>
              <a:solidFill>
                <a:srgbClr val="FCDD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Freeform 389">
                <a:extLst>
                  <a:ext uri="{FF2B5EF4-FFF2-40B4-BE49-F238E27FC236}">
                    <a16:creationId xmlns:a16="http://schemas.microsoft.com/office/drawing/2014/main" id="{AC7B6212-4D67-4CF3-8220-D4A0207EB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6259" y="3778592"/>
                <a:ext cx="98428" cy="96378"/>
              </a:xfrm>
              <a:custGeom>
                <a:avLst/>
                <a:gdLst>
                  <a:gd name="T0" fmla="*/ 99 w 217"/>
                  <a:gd name="T1" fmla="*/ 211 h 216"/>
                  <a:gd name="T2" fmla="*/ 5 w 217"/>
                  <a:gd name="T3" fmla="*/ 99 h 216"/>
                  <a:gd name="T4" fmla="*/ 118 w 217"/>
                  <a:gd name="T5" fmla="*/ 5 h 216"/>
                  <a:gd name="T6" fmla="*/ 211 w 217"/>
                  <a:gd name="T7" fmla="*/ 118 h 216"/>
                  <a:gd name="T8" fmla="*/ 99 w 217"/>
                  <a:gd name="T9" fmla="*/ 21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216">
                    <a:moveTo>
                      <a:pt x="99" y="211"/>
                    </a:moveTo>
                    <a:cubicBezTo>
                      <a:pt x="42" y="206"/>
                      <a:pt x="0" y="156"/>
                      <a:pt x="5" y="99"/>
                    </a:cubicBezTo>
                    <a:cubicBezTo>
                      <a:pt x="11" y="42"/>
                      <a:pt x="61" y="0"/>
                      <a:pt x="118" y="5"/>
                    </a:cubicBezTo>
                    <a:cubicBezTo>
                      <a:pt x="175" y="10"/>
                      <a:pt x="217" y="61"/>
                      <a:pt x="211" y="118"/>
                    </a:cubicBezTo>
                    <a:cubicBezTo>
                      <a:pt x="206" y="175"/>
                      <a:pt x="156" y="216"/>
                      <a:pt x="99" y="211"/>
                    </a:cubicBez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Freeform 390">
                <a:extLst>
                  <a:ext uri="{FF2B5EF4-FFF2-40B4-BE49-F238E27FC236}">
                    <a16:creationId xmlns:a16="http://schemas.microsoft.com/office/drawing/2014/main" id="{FC46190D-F37A-460B-8179-D22D165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1174" y="3766289"/>
                <a:ext cx="96378" cy="98428"/>
              </a:xfrm>
              <a:custGeom>
                <a:avLst/>
                <a:gdLst>
                  <a:gd name="T0" fmla="*/ 98 w 216"/>
                  <a:gd name="T1" fmla="*/ 212 h 217"/>
                  <a:gd name="T2" fmla="*/ 5 w 216"/>
                  <a:gd name="T3" fmla="*/ 99 h 217"/>
                  <a:gd name="T4" fmla="*/ 117 w 216"/>
                  <a:gd name="T5" fmla="*/ 6 h 217"/>
                  <a:gd name="T6" fmla="*/ 211 w 216"/>
                  <a:gd name="T7" fmla="*/ 118 h 217"/>
                  <a:gd name="T8" fmla="*/ 98 w 216"/>
                  <a:gd name="T9" fmla="*/ 21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217">
                    <a:moveTo>
                      <a:pt x="98" y="212"/>
                    </a:moveTo>
                    <a:cubicBezTo>
                      <a:pt x="41" y="206"/>
                      <a:pt x="0" y="156"/>
                      <a:pt x="5" y="99"/>
                    </a:cubicBezTo>
                    <a:cubicBezTo>
                      <a:pt x="10" y="42"/>
                      <a:pt x="60" y="0"/>
                      <a:pt x="117" y="6"/>
                    </a:cubicBezTo>
                    <a:cubicBezTo>
                      <a:pt x="174" y="11"/>
                      <a:pt x="216" y="61"/>
                      <a:pt x="211" y="118"/>
                    </a:cubicBezTo>
                    <a:cubicBezTo>
                      <a:pt x="206" y="175"/>
                      <a:pt x="155" y="217"/>
                      <a:pt x="98" y="212"/>
                    </a:cubicBez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5" name="组合 684">
            <a:extLst>
              <a:ext uri="{FF2B5EF4-FFF2-40B4-BE49-F238E27FC236}">
                <a16:creationId xmlns:a16="http://schemas.microsoft.com/office/drawing/2014/main" id="{05D38843-77EB-4E92-B4D6-F03937B6E062}"/>
              </a:ext>
            </a:extLst>
          </p:cNvPr>
          <p:cNvGrpSpPr/>
          <p:nvPr/>
        </p:nvGrpSpPr>
        <p:grpSpPr>
          <a:xfrm>
            <a:off x="7944094" y="-186741"/>
            <a:ext cx="3618375" cy="3248785"/>
            <a:chOff x="7599363" y="191036"/>
            <a:chExt cx="3237655" cy="2906960"/>
          </a:xfrm>
        </p:grpSpPr>
        <p:sp>
          <p:nvSpPr>
            <p:cNvPr id="490" name="Freeform 21">
              <a:extLst>
                <a:ext uri="{FF2B5EF4-FFF2-40B4-BE49-F238E27FC236}">
                  <a16:creationId xmlns:a16="http://schemas.microsoft.com/office/drawing/2014/main" id="{FB29501A-EBCB-4E09-944E-977096E5B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2621" y="231366"/>
              <a:ext cx="729158" cy="509767"/>
            </a:xfrm>
            <a:custGeom>
              <a:avLst/>
              <a:gdLst>
                <a:gd name="T0" fmla="*/ 432 w 2063"/>
                <a:gd name="T1" fmla="*/ 1048 h 1439"/>
                <a:gd name="T2" fmla="*/ 821 w 2063"/>
                <a:gd name="T3" fmla="*/ 1402 h 1439"/>
                <a:gd name="T4" fmla="*/ 963 w 2063"/>
                <a:gd name="T5" fmla="*/ 1396 h 1439"/>
                <a:gd name="T6" fmla="*/ 1045 w 2063"/>
                <a:gd name="T7" fmla="*/ 1309 h 1439"/>
                <a:gd name="T8" fmla="*/ 1143 w 2063"/>
                <a:gd name="T9" fmla="*/ 1310 h 1439"/>
                <a:gd name="T10" fmla="*/ 2063 w 2063"/>
                <a:gd name="T11" fmla="*/ 340 h 1439"/>
                <a:gd name="T12" fmla="*/ 1151 w 2063"/>
                <a:gd name="T13" fmla="*/ 155 h 1439"/>
                <a:gd name="T14" fmla="*/ 1134 w 2063"/>
                <a:gd name="T15" fmla="*/ 144 h 1439"/>
                <a:gd name="T16" fmla="*/ 492 w 2063"/>
                <a:gd name="T17" fmla="*/ 0 h 1439"/>
                <a:gd name="T18" fmla="*/ 101 w 2063"/>
                <a:gd name="T19" fmla="*/ 362 h 1439"/>
                <a:gd name="T20" fmla="*/ 119 w 2063"/>
                <a:gd name="T21" fmla="*/ 468 h 1439"/>
                <a:gd name="T22" fmla="*/ 38 w 2063"/>
                <a:gd name="T23" fmla="*/ 554 h 1439"/>
                <a:gd name="T24" fmla="*/ 44 w 2063"/>
                <a:gd name="T25" fmla="*/ 694 h 1439"/>
                <a:gd name="T26" fmla="*/ 432 w 2063"/>
                <a:gd name="T27" fmla="*/ 104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3" h="1439">
                  <a:moveTo>
                    <a:pt x="432" y="1048"/>
                  </a:moveTo>
                  <a:cubicBezTo>
                    <a:pt x="821" y="1402"/>
                    <a:pt x="821" y="1402"/>
                    <a:pt x="821" y="1402"/>
                  </a:cubicBezTo>
                  <a:cubicBezTo>
                    <a:pt x="861" y="1439"/>
                    <a:pt x="925" y="1436"/>
                    <a:pt x="963" y="1396"/>
                  </a:cubicBezTo>
                  <a:cubicBezTo>
                    <a:pt x="1045" y="1309"/>
                    <a:pt x="1045" y="1309"/>
                    <a:pt x="1045" y="1309"/>
                  </a:cubicBezTo>
                  <a:cubicBezTo>
                    <a:pt x="1081" y="1331"/>
                    <a:pt x="1122" y="1333"/>
                    <a:pt x="1143" y="1310"/>
                  </a:cubicBezTo>
                  <a:cubicBezTo>
                    <a:pt x="2063" y="340"/>
                    <a:pt x="2063" y="340"/>
                    <a:pt x="2063" y="340"/>
                  </a:cubicBezTo>
                  <a:cubicBezTo>
                    <a:pt x="1820" y="251"/>
                    <a:pt x="1403" y="225"/>
                    <a:pt x="1151" y="155"/>
                  </a:cubicBezTo>
                  <a:cubicBezTo>
                    <a:pt x="1151" y="155"/>
                    <a:pt x="1134" y="144"/>
                    <a:pt x="1134" y="144"/>
                  </a:cubicBezTo>
                  <a:cubicBezTo>
                    <a:pt x="874" y="73"/>
                    <a:pt x="760" y="49"/>
                    <a:pt x="492" y="0"/>
                  </a:cubicBezTo>
                  <a:cubicBezTo>
                    <a:pt x="101" y="362"/>
                    <a:pt x="101" y="362"/>
                    <a:pt x="101" y="362"/>
                  </a:cubicBezTo>
                  <a:cubicBezTo>
                    <a:pt x="77" y="387"/>
                    <a:pt x="86" y="433"/>
                    <a:pt x="119" y="468"/>
                  </a:cubicBezTo>
                  <a:cubicBezTo>
                    <a:pt x="38" y="554"/>
                    <a:pt x="38" y="554"/>
                    <a:pt x="38" y="554"/>
                  </a:cubicBezTo>
                  <a:cubicBezTo>
                    <a:pt x="0" y="594"/>
                    <a:pt x="3" y="657"/>
                    <a:pt x="44" y="694"/>
                  </a:cubicBezTo>
                  <a:lnTo>
                    <a:pt x="432" y="1048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1" name="Freeform 22">
              <a:extLst>
                <a:ext uri="{FF2B5EF4-FFF2-40B4-BE49-F238E27FC236}">
                  <a16:creationId xmlns:a16="http://schemas.microsoft.com/office/drawing/2014/main" id="{19A28A5B-C4C5-45F7-BC1C-272308BEC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093" y="231366"/>
              <a:ext cx="2030995" cy="2263299"/>
            </a:xfrm>
            <a:custGeom>
              <a:avLst/>
              <a:gdLst>
                <a:gd name="T0" fmla="*/ 549 w 5738"/>
                <a:gd name="T1" fmla="*/ 1370 h 6396"/>
                <a:gd name="T2" fmla="*/ 607 w 5738"/>
                <a:gd name="T3" fmla="*/ 1482 h 6396"/>
                <a:gd name="T4" fmla="*/ 754 w 5738"/>
                <a:gd name="T5" fmla="*/ 1528 h 6396"/>
                <a:gd name="T6" fmla="*/ 845 w 5738"/>
                <a:gd name="T7" fmla="*/ 1483 h 6396"/>
                <a:gd name="T8" fmla="*/ 699 w 5738"/>
                <a:gd name="T9" fmla="*/ 2038 h 6396"/>
                <a:gd name="T10" fmla="*/ 665 w 5738"/>
                <a:gd name="T11" fmla="*/ 2093 h 6396"/>
                <a:gd name="T12" fmla="*/ 643 w 5738"/>
                <a:gd name="T13" fmla="*/ 2175 h 6396"/>
                <a:gd name="T14" fmla="*/ 726 w 5738"/>
                <a:gd name="T15" fmla="*/ 2315 h 6396"/>
                <a:gd name="T16" fmla="*/ 735 w 5738"/>
                <a:gd name="T17" fmla="*/ 2317 h 6396"/>
                <a:gd name="T18" fmla="*/ 825 w 5738"/>
                <a:gd name="T19" fmla="*/ 2419 h 6396"/>
                <a:gd name="T20" fmla="*/ 1230 w 5738"/>
                <a:gd name="T21" fmla="*/ 2897 h 6396"/>
                <a:gd name="T22" fmla="*/ 1599 w 5738"/>
                <a:gd name="T23" fmla="*/ 3035 h 6396"/>
                <a:gd name="T24" fmla="*/ 1988 w 5738"/>
                <a:gd name="T25" fmla="*/ 6396 h 6396"/>
                <a:gd name="T26" fmla="*/ 5509 w 5738"/>
                <a:gd name="T27" fmla="*/ 6001 h 6396"/>
                <a:gd name="T28" fmla="*/ 5168 w 5738"/>
                <a:gd name="T29" fmla="*/ 3054 h 6396"/>
                <a:gd name="T30" fmla="*/ 5582 w 5738"/>
                <a:gd name="T31" fmla="*/ 2639 h 6396"/>
                <a:gd name="T32" fmla="*/ 5626 w 5738"/>
                <a:gd name="T33" fmla="*/ 2204 h 6396"/>
                <a:gd name="T34" fmla="*/ 5638 w 5738"/>
                <a:gd name="T35" fmla="*/ 1675 h 6396"/>
                <a:gd name="T36" fmla="*/ 5738 w 5738"/>
                <a:gd name="T37" fmla="*/ 1376 h 6396"/>
                <a:gd name="T38" fmla="*/ 5194 w 5738"/>
                <a:gd name="T39" fmla="*/ 875 h 6396"/>
                <a:gd name="T40" fmla="*/ 4983 w 5738"/>
                <a:gd name="T41" fmla="*/ 831 h 6396"/>
                <a:gd name="T42" fmla="*/ 4698 w 5738"/>
                <a:gd name="T43" fmla="*/ 1251 h 6396"/>
                <a:gd name="T44" fmla="*/ 2054 w 5738"/>
                <a:gd name="T45" fmla="*/ 1547 h 6396"/>
                <a:gd name="T46" fmla="*/ 1708 w 5738"/>
                <a:gd name="T47" fmla="*/ 1046 h 6396"/>
                <a:gd name="T48" fmla="*/ 1769 w 5738"/>
                <a:gd name="T49" fmla="*/ 1015 h 6396"/>
                <a:gd name="T50" fmla="*/ 1816 w 5738"/>
                <a:gd name="T51" fmla="*/ 871 h 6396"/>
                <a:gd name="T52" fmla="*/ 1756 w 5738"/>
                <a:gd name="T53" fmla="*/ 757 h 6396"/>
                <a:gd name="T54" fmla="*/ 1794 w 5738"/>
                <a:gd name="T55" fmla="*/ 660 h 6396"/>
                <a:gd name="T56" fmla="*/ 1437 w 5738"/>
                <a:gd name="T57" fmla="*/ 0 h 6396"/>
                <a:gd name="T58" fmla="*/ 715 w 5738"/>
                <a:gd name="T59" fmla="*/ 239 h 6396"/>
                <a:gd name="T60" fmla="*/ 0 w 5738"/>
                <a:gd name="T61" fmla="*/ 520 h 6396"/>
                <a:gd name="T62" fmla="*/ 432 w 5738"/>
                <a:gd name="T63" fmla="*/ 1348 h 6396"/>
                <a:gd name="T64" fmla="*/ 549 w 5738"/>
                <a:gd name="T65" fmla="*/ 1370 h 6396"/>
                <a:gd name="T66" fmla="*/ 5155 w 5738"/>
                <a:gd name="T67" fmla="*/ 2465 h 6396"/>
                <a:gd name="T68" fmla="*/ 5150 w 5738"/>
                <a:gd name="T69" fmla="*/ 2549 h 6396"/>
                <a:gd name="T70" fmla="*/ 5150 w 5738"/>
                <a:gd name="T71" fmla="*/ 2892 h 6396"/>
                <a:gd name="T72" fmla="*/ 5099 w 5738"/>
                <a:gd name="T73" fmla="*/ 2458 h 6396"/>
                <a:gd name="T74" fmla="*/ 5155 w 5738"/>
                <a:gd name="T75" fmla="*/ 2465 h 6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8" h="6396">
                  <a:moveTo>
                    <a:pt x="549" y="1370"/>
                  </a:moveTo>
                  <a:cubicBezTo>
                    <a:pt x="607" y="1482"/>
                    <a:pt x="607" y="1482"/>
                    <a:pt x="607" y="1482"/>
                  </a:cubicBezTo>
                  <a:cubicBezTo>
                    <a:pt x="635" y="1535"/>
                    <a:pt x="700" y="1555"/>
                    <a:pt x="754" y="1528"/>
                  </a:cubicBezTo>
                  <a:cubicBezTo>
                    <a:pt x="845" y="1483"/>
                    <a:pt x="845" y="1483"/>
                    <a:pt x="845" y="1483"/>
                  </a:cubicBezTo>
                  <a:cubicBezTo>
                    <a:pt x="799" y="1661"/>
                    <a:pt x="736" y="1903"/>
                    <a:pt x="699" y="2038"/>
                  </a:cubicBezTo>
                  <a:cubicBezTo>
                    <a:pt x="683" y="2053"/>
                    <a:pt x="671" y="2071"/>
                    <a:pt x="665" y="2093"/>
                  </a:cubicBezTo>
                  <a:cubicBezTo>
                    <a:pt x="643" y="2175"/>
                    <a:pt x="643" y="2175"/>
                    <a:pt x="643" y="2175"/>
                  </a:cubicBezTo>
                  <a:cubicBezTo>
                    <a:pt x="627" y="2236"/>
                    <a:pt x="664" y="2299"/>
                    <a:pt x="726" y="2315"/>
                  </a:cubicBezTo>
                  <a:cubicBezTo>
                    <a:pt x="735" y="2317"/>
                    <a:pt x="735" y="2317"/>
                    <a:pt x="735" y="2317"/>
                  </a:cubicBezTo>
                  <a:cubicBezTo>
                    <a:pt x="776" y="2382"/>
                    <a:pt x="825" y="2419"/>
                    <a:pt x="825" y="2419"/>
                  </a:cubicBezTo>
                  <a:cubicBezTo>
                    <a:pt x="1230" y="2897"/>
                    <a:pt x="1230" y="2897"/>
                    <a:pt x="1230" y="2897"/>
                  </a:cubicBezTo>
                  <a:cubicBezTo>
                    <a:pt x="1365" y="3070"/>
                    <a:pt x="1557" y="3043"/>
                    <a:pt x="1599" y="3035"/>
                  </a:cubicBezTo>
                  <a:cubicBezTo>
                    <a:pt x="1988" y="6396"/>
                    <a:pt x="1988" y="6396"/>
                    <a:pt x="1988" y="6396"/>
                  </a:cubicBezTo>
                  <a:cubicBezTo>
                    <a:pt x="5509" y="6001"/>
                    <a:pt x="5509" y="6001"/>
                    <a:pt x="5509" y="6001"/>
                  </a:cubicBezTo>
                  <a:cubicBezTo>
                    <a:pt x="5168" y="3054"/>
                    <a:pt x="5168" y="3054"/>
                    <a:pt x="5168" y="3054"/>
                  </a:cubicBezTo>
                  <a:cubicBezTo>
                    <a:pt x="5332" y="2916"/>
                    <a:pt x="5549" y="2730"/>
                    <a:pt x="5582" y="2639"/>
                  </a:cubicBezTo>
                  <a:cubicBezTo>
                    <a:pt x="5610" y="2563"/>
                    <a:pt x="5620" y="2408"/>
                    <a:pt x="5626" y="2204"/>
                  </a:cubicBezTo>
                  <a:cubicBezTo>
                    <a:pt x="5630" y="2051"/>
                    <a:pt x="5632" y="1870"/>
                    <a:pt x="5638" y="1675"/>
                  </a:cubicBezTo>
                  <a:cubicBezTo>
                    <a:pt x="5640" y="1590"/>
                    <a:pt x="5678" y="1487"/>
                    <a:pt x="5738" y="1376"/>
                  </a:cubicBezTo>
                  <a:cubicBezTo>
                    <a:pt x="5611" y="1259"/>
                    <a:pt x="5358" y="1026"/>
                    <a:pt x="5194" y="875"/>
                  </a:cubicBezTo>
                  <a:cubicBezTo>
                    <a:pt x="5136" y="822"/>
                    <a:pt x="5054" y="807"/>
                    <a:pt x="4983" y="831"/>
                  </a:cubicBezTo>
                  <a:cubicBezTo>
                    <a:pt x="4714" y="1024"/>
                    <a:pt x="4763" y="1113"/>
                    <a:pt x="4698" y="1251"/>
                  </a:cubicBezTo>
                  <a:cubicBezTo>
                    <a:pt x="2054" y="1547"/>
                    <a:pt x="2054" y="1547"/>
                    <a:pt x="2054" y="1547"/>
                  </a:cubicBezTo>
                  <a:cubicBezTo>
                    <a:pt x="1949" y="1357"/>
                    <a:pt x="1804" y="1165"/>
                    <a:pt x="1708" y="1046"/>
                  </a:cubicBezTo>
                  <a:cubicBezTo>
                    <a:pt x="1769" y="1015"/>
                    <a:pt x="1769" y="1015"/>
                    <a:pt x="1769" y="1015"/>
                  </a:cubicBezTo>
                  <a:cubicBezTo>
                    <a:pt x="1822" y="988"/>
                    <a:pt x="1843" y="924"/>
                    <a:pt x="1816" y="871"/>
                  </a:cubicBezTo>
                  <a:cubicBezTo>
                    <a:pt x="1756" y="757"/>
                    <a:pt x="1756" y="757"/>
                    <a:pt x="1756" y="757"/>
                  </a:cubicBezTo>
                  <a:cubicBezTo>
                    <a:pt x="1793" y="730"/>
                    <a:pt x="1810" y="690"/>
                    <a:pt x="1794" y="660"/>
                  </a:cubicBezTo>
                  <a:cubicBezTo>
                    <a:pt x="1437" y="0"/>
                    <a:pt x="1437" y="0"/>
                    <a:pt x="1437" y="0"/>
                  </a:cubicBezTo>
                  <a:cubicBezTo>
                    <a:pt x="1185" y="64"/>
                    <a:pt x="958" y="155"/>
                    <a:pt x="715" y="239"/>
                  </a:cubicBezTo>
                  <a:cubicBezTo>
                    <a:pt x="472" y="324"/>
                    <a:pt x="234" y="417"/>
                    <a:pt x="0" y="520"/>
                  </a:cubicBezTo>
                  <a:cubicBezTo>
                    <a:pt x="432" y="1348"/>
                    <a:pt x="432" y="1348"/>
                    <a:pt x="432" y="1348"/>
                  </a:cubicBezTo>
                  <a:cubicBezTo>
                    <a:pt x="449" y="1381"/>
                    <a:pt x="500" y="1390"/>
                    <a:pt x="549" y="1370"/>
                  </a:cubicBezTo>
                  <a:close/>
                  <a:moveTo>
                    <a:pt x="5155" y="2465"/>
                  </a:moveTo>
                  <a:cubicBezTo>
                    <a:pt x="5172" y="2470"/>
                    <a:pt x="5167" y="2502"/>
                    <a:pt x="5150" y="2549"/>
                  </a:cubicBezTo>
                  <a:cubicBezTo>
                    <a:pt x="5150" y="2892"/>
                    <a:pt x="5150" y="2892"/>
                    <a:pt x="5150" y="2892"/>
                  </a:cubicBezTo>
                  <a:cubicBezTo>
                    <a:pt x="5099" y="2458"/>
                    <a:pt x="5099" y="2458"/>
                    <a:pt x="5099" y="2458"/>
                  </a:cubicBezTo>
                  <a:cubicBezTo>
                    <a:pt x="5118" y="2457"/>
                    <a:pt x="5137" y="2459"/>
                    <a:pt x="5155" y="2465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2" name="Freeform 23">
              <a:extLst>
                <a:ext uri="{FF2B5EF4-FFF2-40B4-BE49-F238E27FC236}">
                  <a16:creationId xmlns:a16="http://schemas.microsoft.com/office/drawing/2014/main" id="{3FED939D-B366-4CDC-8C79-7F9F5A772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134" y="2110727"/>
              <a:ext cx="364579" cy="982430"/>
            </a:xfrm>
            <a:custGeom>
              <a:avLst/>
              <a:gdLst>
                <a:gd name="T0" fmla="*/ 226 w 226"/>
                <a:gd name="T1" fmla="*/ 23 h 609"/>
                <a:gd name="T2" fmla="*/ 126 w 226"/>
                <a:gd name="T3" fmla="*/ 15 h 609"/>
                <a:gd name="T4" fmla="*/ 125 w 226"/>
                <a:gd name="T5" fmla="*/ 20 h 609"/>
                <a:gd name="T6" fmla="*/ 124 w 226"/>
                <a:gd name="T7" fmla="*/ 25 h 609"/>
                <a:gd name="T8" fmla="*/ 124 w 226"/>
                <a:gd name="T9" fmla="*/ 25 h 609"/>
                <a:gd name="T10" fmla="*/ 122 w 226"/>
                <a:gd name="T11" fmla="*/ 34 h 609"/>
                <a:gd name="T12" fmla="*/ 120 w 226"/>
                <a:gd name="T13" fmla="*/ 43 h 609"/>
                <a:gd name="T14" fmla="*/ 120 w 226"/>
                <a:gd name="T15" fmla="*/ 45 h 609"/>
                <a:gd name="T16" fmla="*/ 112 w 226"/>
                <a:gd name="T17" fmla="*/ 79 h 609"/>
                <a:gd name="T18" fmla="*/ 110 w 226"/>
                <a:gd name="T19" fmla="*/ 89 h 609"/>
                <a:gd name="T20" fmla="*/ 110 w 226"/>
                <a:gd name="T21" fmla="*/ 90 h 609"/>
                <a:gd name="T22" fmla="*/ 107 w 226"/>
                <a:gd name="T23" fmla="*/ 102 h 609"/>
                <a:gd name="T24" fmla="*/ 106 w 226"/>
                <a:gd name="T25" fmla="*/ 107 h 609"/>
                <a:gd name="T26" fmla="*/ 105 w 226"/>
                <a:gd name="T27" fmla="*/ 111 h 609"/>
                <a:gd name="T28" fmla="*/ 100 w 226"/>
                <a:gd name="T29" fmla="*/ 134 h 609"/>
                <a:gd name="T30" fmla="*/ 100 w 226"/>
                <a:gd name="T31" fmla="*/ 135 h 609"/>
                <a:gd name="T32" fmla="*/ 96 w 226"/>
                <a:gd name="T33" fmla="*/ 153 h 609"/>
                <a:gd name="T34" fmla="*/ 93 w 226"/>
                <a:gd name="T35" fmla="*/ 166 h 609"/>
                <a:gd name="T36" fmla="*/ 93 w 226"/>
                <a:gd name="T37" fmla="*/ 166 h 609"/>
                <a:gd name="T38" fmla="*/ 92 w 226"/>
                <a:gd name="T39" fmla="*/ 171 h 609"/>
                <a:gd name="T40" fmla="*/ 89 w 226"/>
                <a:gd name="T41" fmla="*/ 184 h 609"/>
                <a:gd name="T42" fmla="*/ 89 w 226"/>
                <a:gd name="T43" fmla="*/ 185 h 609"/>
                <a:gd name="T44" fmla="*/ 85 w 226"/>
                <a:gd name="T45" fmla="*/ 203 h 609"/>
                <a:gd name="T46" fmla="*/ 84 w 226"/>
                <a:gd name="T47" fmla="*/ 207 h 609"/>
                <a:gd name="T48" fmla="*/ 83 w 226"/>
                <a:gd name="T49" fmla="*/ 210 h 609"/>
                <a:gd name="T50" fmla="*/ 80 w 226"/>
                <a:gd name="T51" fmla="*/ 226 h 609"/>
                <a:gd name="T52" fmla="*/ 78 w 226"/>
                <a:gd name="T53" fmla="*/ 235 h 609"/>
                <a:gd name="T54" fmla="*/ 77 w 226"/>
                <a:gd name="T55" fmla="*/ 239 h 609"/>
                <a:gd name="T56" fmla="*/ 76 w 226"/>
                <a:gd name="T57" fmla="*/ 244 h 609"/>
                <a:gd name="T58" fmla="*/ 75 w 226"/>
                <a:gd name="T59" fmla="*/ 246 h 609"/>
                <a:gd name="T60" fmla="*/ 72 w 226"/>
                <a:gd name="T61" fmla="*/ 263 h 609"/>
                <a:gd name="T62" fmla="*/ 70 w 226"/>
                <a:gd name="T63" fmla="*/ 272 h 609"/>
                <a:gd name="T64" fmla="*/ 69 w 226"/>
                <a:gd name="T65" fmla="*/ 275 h 609"/>
                <a:gd name="T66" fmla="*/ 68 w 226"/>
                <a:gd name="T67" fmla="*/ 281 h 609"/>
                <a:gd name="T68" fmla="*/ 67 w 226"/>
                <a:gd name="T69" fmla="*/ 285 h 609"/>
                <a:gd name="T70" fmla="*/ 55 w 226"/>
                <a:gd name="T71" fmla="*/ 340 h 609"/>
                <a:gd name="T72" fmla="*/ 54 w 226"/>
                <a:gd name="T73" fmla="*/ 345 h 609"/>
                <a:gd name="T74" fmla="*/ 53 w 226"/>
                <a:gd name="T75" fmla="*/ 348 h 609"/>
                <a:gd name="T76" fmla="*/ 52 w 226"/>
                <a:gd name="T77" fmla="*/ 354 h 609"/>
                <a:gd name="T78" fmla="*/ 51 w 226"/>
                <a:gd name="T79" fmla="*/ 358 h 609"/>
                <a:gd name="T80" fmla="*/ 49 w 226"/>
                <a:gd name="T81" fmla="*/ 363 h 609"/>
                <a:gd name="T82" fmla="*/ 41 w 226"/>
                <a:gd name="T83" fmla="*/ 400 h 609"/>
                <a:gd name="T84" fmla="*/ 40 w 226"/>
                <a:gd name="T85" fmla="*/ 404 h 609"/>
                <a:gd name="T86" fmla="*/ 38 w 226"/>
                <a:gd name="T87" fmla="*/ 413 h 609"/>
                <a:gd name="T88" fmla="*/ 37 w 226"/>
                <a:gd name="T89" fmla="*/ 421 h 609"/>
                <a:gd name="T90" fmla="*/ 36 w 226"/>
                <a:gd name="T91" fmla="*/ 422 h 609"/>
                <a:gd name="T92" fmla="*/ 35 w 226"/>
                <a:gd name="T93" fmla="*/ 427 h 609"/>
                <a:gd name="T94" fmla="*/ 20 w 226"/>
                <a:gd name="T95" fmla="*/ 496 h 609"/>
                <a:gd name="T96" fmla="*/ 20 w 226"/>
                <a:gd name="T97" fmla="*/ 496 h 609"/>
                <a:gd name="T98" fmla="*/ 17 w 226"/>
                <a:gd name="T99" fmla="*/ 510 h 609"/>
                <a:gd name="T100" fmla="*/ 10 w 226"/>
                <a:gd name="T101" fmla="*/ 541 h 609"/>
                <a:gd name="T102" fmla="*/ 10 w 226"/>
                <a:gd name="T103" fmla="*/ 542 h 609"/>
                <a:gd name="T104" fmla="*/ 97 w 226"/>
                <a:gd name="T105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6" h="609">
                  <a:moveTo>
                    <a:pt x="97" y="609"/>
                  </a:moveTo>
                  <a:lnTo>
                    <a:pt x="226" y="23"/>
                  </a:lnTo>
                  <a:lnTo>
                    <a:pt x="130" y="0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36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5"/>
                  </a:lnTo>
                  <a:lnTo>
                    <a:pt x="112" y="79"/>
                  </a:lnTo>
                  <a:lnTo>
                    <a:pt x="112" y="79"/>
                  </a:lnTo>
                  <a:lnTo>
                    <a:pt x="112" y="83"/>
                  </a:lnTo>
                  <a:lnTo>
                    <a:pt x="110" y="89"/>
                  </a:lnTo>
                  <a:lnTo>
                    <a:pt x="110" y="89"/>
                  </a:lnTo>
                  <a:lnTo>
                    <a:pt x="110" y="90"/>
                  </a:lnTo>
                  <a:lnTo>
                    <a:pt x="108" y="99"/>
                  </a:lnTo>
                  <a:lnTo>
                    <a:pt x="107" y="102"/>
                  </a:lnTo>
                  <a:lnTo>
                    <a:pt x="107" y="102"/>
                  </a:lnTo>
                  <a:lnTo>
                    <a:pt x="106" y="107"/>
                  </a:lnTo>
                  <a:lnTo>
                    <a:pt x="106" y="107"/>
                  </a:lnTo>
                  <a:lnTo>
                    <a:pt x="105" y="111"/>
                  </a:lnTo>
                  <a:lnTo>
                    <a:pt x="105" y="111"/>
                  </a:lnTo>
                  <a:lnTo>
                    <a:pt x="100" y="134"/>
                  </a:lnTo>
                  <a:lnTo>
                    <a:pt x="100" y="134"/>
                  </a:lnTo>
                  <a:lnTo>
                    <a:pt x="100" y="135"/>
                  </a:lnTo>
                  <a:lnTo>
                    <a:pt x="96" y="153"/>
                  </a:lnTo>
                  <a:lnTo>
                    <a:pt x="96" y="153"/>
                  </a:lnTo>
                  <a:lnTo>
                    <a:pt x="95" y="157"/>
                  </a:lnTo>
                  <a:lnTo>
                    <a:pt x="93" y="166"/>
                  </a:lnTo>
                  <a:lnTo>
                    <a:pt x="93" y="166"/>
                  </a:lnTo>
                  <a:lnTo>
                    <a:pt x="93" y="166"/>
                  </a:lnTo>
                  <a:lnTo>
                    <a:pt x="92" y="171"/>
                  </a:lnTo>
                  <a:lnTo>
                    <a:pt x="92" y="171"/>
                  </a:lnTo>
                  <a:lnTo>
                    <a:pt x="91" y="175"/>
                  </a:lnTo>
                  <a:lnTo>
                    <a:pt x="89" y="184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86" y="200"/>
                  </a:lnTo>
                  <a:lnTo>
                    <a:pt x="85" y="203"/>
                  </a:lnTo>
                  <a:lnTo>
                    <a:pt x="85" y="203"/>
                  </a:lnTo>
                  <a:lnTo>
                    <a:pt x="84" y="207"/>
                  </a:lnTo>
                  <a:lnTo>
                    <a:pt x="84" y="207"/>
                  </a:lnTo>
                  <a:lnTo>
                    <a:pt x="83" y="210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79" y="229"/>
                  </a:lnTo>
                  <a:lnTo>
                    <a:pt x="78" y="235"/>
                  </a:lnTo>
                  <a:lnTo>
                    <a:pt x="78" y="235"/>
                  </a:lnTo>
                  <a:lnTo>
                    <a:pt x="77" y="239"/>
                  </a:lnTo>
                  <a:lnTo>
                    <a:pt x="77" y="239"/>
                  </a:lnTo>
                  <a:lnTo>
                    <a:pt x="76" y="244"/>
                  </a:lnTo>
                  <a:lnTo>
                    <a:pt x="76" y="244"/>
                  </a:lnTo>
                  <a:lnTo>
                    <a:pt x="75" y="246"/>
                  </a:lnTo>
                  <a:lnTo>
                    <a:pt x="72" y="263"/>
                  </a:lnTo>
                  <a:lnTo>
                    <a:pt x="72" y="263"/>
                  </a:lnTo>
                  <a:lnTo>
                    <a:pt x="71" y="264"/>
                  </a:lnTo>
                  <a:lnTo>
                    <a:pt x="70" y="272"/>
                  </a:lnTo>
                  <a:lnTo>
                    <a:pt x="70" y="272"/>
                  </a:lnTo>
                  <a:lnTo>
                    <a:pt x="69" y="275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7" y="285"/>
                  </a:lnTo>
                  <a:lnTo>
                    <a:pt x="67" y="285"/>
                  </a:lnTo>
                  <a:lnTo>
                    <a:pt x="55" y="338"/>
                  </a:lnTo>
                  <a:lnTo>
                    <a:pt x="55" y="340"/>
                  </a:lnTo>
                  <a:lnTo>
                    <a:pt x="55" y="340"/>
                  </a:lnTo>
                  <a:lnTo>
                    <a:pt x="54" y="345"/>
                  </a:lnTo>
                  <a:lnTo>
                    <a:pt x="54" y="345"/>
                  </a:lnTo>
                  <a:lnTo>
                    <a:pt x="53" y="348"/>
                  </a:lnTo>
                  <a:lnTo>
                    <a:pt x="52" y="354"/>
                  </a:lnTo>
                  <a:lnTo>
                    <a:pt x="52" y="354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0" y="363"/>
                  </a:lnTo>
                  <a:lnTo>
                    <a:pt x="49" y="363"/>
                  </a:lnTo>
                  <a:lnTo>
                    <a:pt x="49" y="365"/>
                  </a:lnTo>
                  <a:lnTo>
                    <a:pt x="41" y="400"/>
                  </a:lnTo>
                  <a:lnTo>
                    <a:pt x="40" y="404"/>
                  </a:lnTo>
                  <a:lnTo>
                    <a:pt x="40" y="404"/>
                  </a:lnTo>
                  <a:lnTo>
                    <a:pt x="39" y="410"/>
                  </a:lnTo>
                  <a:lnTo>
                    <a:pt x="38" y="413"/>
                  </a:lnTo>
                  <a:lnTo>
                    <a:pt x="38" y="413"/>
                  </a:lnTo>
                  <a:lnTo>
                    <a:pt x="37" y="421"/>
                  </a:lnTo>
                  <a:lnTo>
                    <a:pt x="36" y="422"/>
                  </a:lnTo>
                  <a:lnTo>
                    <a:pt x="36" y="422"/>
                  </a:lnTo>
                  <a:lnTo>
                    <a:pt x="35" y="427"/>
                  </a:lnTo>
                  <a:lnTo>
                    <a:pt x="35" y="427"/>
                  </a:lnTo>
                  <a:lnTo>
                    <a:pt x="35" y="429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17" y="510"/>
                  </a:lnTo>
                  <a:lnTo>
                    <a:pt x="17" y="510"/>
                  </a:lnTo>
                  <a:lnTo>
                    <a:pt x="17" y="512"/>
                  </a:lnTo>
                  <a:lnTo>
                    <a:pt x="10" y="541"/>
                  </a:lnTo>
                  <a:lnTo>
                    <a:pt x="10" y="542"/>
                  </a:lnTo>
                  <a:lnTo>
                    <a:pt x="10" y="542"/>
                  </a:lnTo>
                  <a:lnTo>
                    <a:pt x="0" y="587"/>
                  </a:lnTo>
                  <a:lnTo>
                    <a:pt x="97" y="609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3" name="Freeform 24">
              <a:extLst>
                <a:ext uri="{FF2B5EF4-FFF2-40B4-BE49-F238E27FC236}">
                  <a16:creationId xmlns:a16="http://schemas.microsoft.com/office/drawing/2014/main" id="{381B5B8C-3E58-42D6-89CC-49B34F5AF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4532" y="1237994"/>
              <a:ext cx="777553" cy="854988"/>
            </a:xfrm>
            <a:custGeom>
              <a:avLst/>
              <a:gdLst>
                <a:gd name="T0" fmla="*/ 508 w 2197"/>
                <a:gd name="T1" fmla="*/ 1309 h 2417"/>
                <a:gd name="T2" fmla="*/ 792 w 2197"/>
                <a:gd name="T3" fmla="*/ 1316 h 2417"/>
                <a:gd name="T4" fmla="*/ 798 w 2197"/>
                <a:gd name="T5" fmla="*/ 1311 h 2417"/>
                <a:gd name="T6" fmla="*/ 977 w 2197"/>
                <a:gd name="T7" fmla="*/ 1524 h 2417"/>
                <a:gd name="T8" fmla="*/ 972 w 2197"/>
                <a:gd name="T9" fmla="*/ 1529 h 2417"/>
                <a:gd name="T10" fmla="*/ 937 w 2197"/>
                <a:gd name="T11" fmla="*/ 1815 h 2417"/>
                <a:gd name="T12" fmla="*/ 1376 w 2197"/>
                <a:gd name="T13" fmla="*/ 2333 h 2417"/>
                <a:gd name="T14" fmla="*/ 1659 w 2197"/>
                <a:gd name="T15" fmla="*/ 2340 h 2417"/>
                <a:gd name="T16" fmla="*/ 1952 w 2197"/>
                <a:gd name="T17" fmla="*/ 2085 h 2417"/>
                <a:gd name="T18" fmla="*/ 2180 w 2197"/>
                <a:gd name="T19" fmla="*/ 2129 h 2417"/>
                <a:gd name="T20" fmla="*/ 2146 w 2197"/>
                <a:gd name="T21" fmla="*/ 1976 h 2417"/>
                <a:gd name="T22" fmla="*/ 2033 w 2197"/>
                <a:gd name="T23" fmla="*/ 1970 h 2417"/>
                <a:gd name="T24" fmla="*/ 2000 w 2197"/>
                <a:gd name="T25" fmla="*/ 1786 h 2417"/>
                <a:gd name="T26" fmla="*/ 1562 w 2197"/>
                <a:gd name="T27" fmla="*/ 1268 h 2417"/>
                <a:gd name="T28" fmla="*/ 1278 w 2197"/>
                <a:gd name="T29" fmla="*/ 1261 h 2417"/>
                <a:gd name="T30" fmla="*/ 1205 w 2197"/>
                <a:gd name="T31" fmla="*/ 1324 h 2417"/>
                <a:gd name="T32" fmla="*/ 1074 w 2197"/>
                <a:gd name="T33" fmla="*/ 1267 h 2417"/>
                <a:gd name="T34" fmla="*/ 1064 w 2197"/>
                <a:gd name="T35" fmla="*/ 1078 h 2417"/>
                <a:gd name="T36" fmla="*/ 1098 w 2197"/>
                <a:gd name="T37" fmla="*/ 1049 h 2417"/>
                <a:gd name="T38" fmla="*/ 1133 w 2197"/>
                <a:gd name="T39" fmla="*/ 762 h 2417"/>
                <a:gd name="T40" fmla="*/ 694 w 2197"/>
                <a:gd name="T41" fmla="*/ 244 h 2417"/>
                <a:gd name="T42" fmla="*/ 511 w 2197"/>
                <a:gd name="T43" fmla="*/ 186 h 2417"/>
                <a:gd name="T44" fmla="*/ 524 w 2197"/>
                <a:gd name="T45" fmla="*/ 62 h 2417"/>
                <a:gd name="T46" fmla="*/ 380 w 2197"/>
                <a:gd name="T47" fmla="*/ 5 h 2417"/>
                <a:gd name="T48" fmla="*/ 393 w 2197"/>
                <a:gd name="T49" fmla="*/ 252 h 2417"/>
                <a:gd name="T50" fmla="*/ 104 w 2197"/>
                <a:gd name="T51" fmla="*/ 505 h 2417"/>
                <a:gd name="T52" fmla="*/ 69 w 2197"/>
                <a:gd name="T53" fmla="*/ 791 h 2417"/>
                <a:gd name="T54" fmla="*/ 508 w 2197"/>
                <a:gd name="T55" fmla="*/ 1309 h 2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97" h="2417">
                  <a:moveTo>
                    <a:pt x="508" y="1309"/>
                  </a:moveTo>
                  <a:cubicBezTo>
                    <a:pt x="577" y="1390"/>
                    <a:pt x="704" y="1393"/>
                    <a:pt x="792" y="1316"/>
                  </a:cubicBezTo>
                  <a:cubicBezTo>
                    <a:pt x="798" y="1311"/>
                    <a:pt x="798" y="1311"/>
                    <a:pt x="798" y="1311"/>
                  </a:cubicBezTo>
                  <a:cubicBezTo>
                    <a:pt x="831" y="1365"/>
                    <a:pt x="888" y="1445"/>
                    <a:pt x="977" y="1524"/>
                  </a:cubicBezTo>
                  <a:cubicBezTo>
                    <a:pt x="972" y="1529"/>
                    <a:pt x="972" y="1529"/>
                    <a:pt x="972" y="1529"/>
                  </a:cubicBezTo>
                  <a:cubicBezTo>
                    <a:pt x="884" y="1605"/>
                    <a:pt x="868" y="1734"/>
                    <a:pt x="937" y="1815"/>
                  </a:cubicBezTo>
                  <a:cubicBezTo>
                    <a:pt x="1376" y="2333"/>
                    <a:pt x="1376" y="2333"/>
                    <a:pt x="1376" y="2333"/>
                  </a:cubicBezTo>
                  <a:cubicBezTo>
                    <a:pt x="1444" y="2414"/>
                    <a:pt x="1571" y="2417"/>
                    <a:pt x="1659" y="2340"/>
                  </a:cubicBezTo>
                  <a:cubicBezTo>
                    <a:pt x="1952" y="2085"/>
                    <a:pt x="1952" y="2085"/>
                    <a:pt x="1952" y="2085"/>
                  </a:cubicBezTo>
                  <a:cubicBezTo>
                    <a:pt x="2023" y="2122"/>
                    <a:pt x="2167" y="2189"/>
                    <a:pt x="2180" y="2129"/>
                  </a:cubicBezTo>
                  <a:cubicBezTo>
                    <a:pt x="2197" y="2050"/>
                    <a:pt x="2181" y="1999"/>
                    <a:pt x="2146" y="1976"/>
                  </a:cubicBezTo>
                  <a:cubicBezTo>
                    <a:pt x="2128" y="1965"/>
                    <a:pt x="2079" y="1966"/>
                    <a:pt x="2033" y="1970"/>
                  </a:cubicBezTo>
                  <a:cubicBezTo>
                    <a:pt x="2053" y="1906"/>
                    <a:pt x="2043" y="1837"/>
                    <a:pt x="2000" y="1786"/>
                  </a:cubicBezTo>
                  <a:cubicBezTo>
                    <a:pt x="1562" y="1268"/>
                    <a:pt x="1562" y="1268"/>
                    <a:pt x="1562" y="1268"/>
                  </a:cubicBezTo>
                  <a:cubicBezTo>
                    <a:pt x="1493" y="1187"/>
                    <a:pt x="1366" y="1184"/>
                    <a:pt x="1278" y="1261"/>
                  </a:cubicBezTo>
                  <a:cubicBezTo>
                    <a:pt x="1205" y="1324"/>
                    <a:pt x="1205" y="1324"/>
                    <a:pt x="1205" y="1324"/>
                  </a:cubicBezTo>
                  <a:cubicBezTo>
                    <a:pt x="1165" y="1326"/>
                    <a:pt x="1115" y="1315"/>
                    <a:pt x="1074" y="1267"/>
                  </a:cubicBezTo>
                  <a:cubicBezTo>
                    <a:pt x="1014" y="1197"/>
                    <a:pt x="1042" y="1118"/>
                    <a:pt x="1064" y="1078"/>
                  </a:cubicBezTo>
                  <a:cubicBezTo>
                    <a:pt x="1098" y="1049"/>
                    <a:pt x="1098" y="1049"/>
                    <a:pt x="1098" y="1049"/>
                  </a:cubicBezTo>
                  <a:cubicBezTo>
                    <a:pt x="1186" y="972"/>
                    <a:pt x="1201" y="843"/>
                    <a:pt x="1133" y="762"/>
                  </a:cubicBezTo>
                  <a:cubicBezTo>
                    <a:pt x="694" y="244"/>
                    <a:pt x="694" y="244"/>
                    <a:pt x="694" y="244"/>
                  </a:cubicBezTo>
                  <a:cubicBezTo>
                    <a:pt x="649" y="191"/>
                    <a:pt x="579" y="172"/>
                    <a:pt x="511" y="186"/>
                  </a:cubicBezTo>
                  <a:cubicBezTo>
                    <a:pt x="523" y="138"/>
                    <a:pt x="533" y="83"/>
                    <a:pt x="524" y="62"/>
                  </a:cubicBezTo>
                  <a:cubicBezTo>
                    <a:pt x="507" y="24"/>
                    <a:pt x="460" y="0"/>
                    <a:pt x="380" y="5"/>
                  </a:cubicBezTo>
                  <a:cubicBezTo>
                    <a:pt x="317" y="10"/>
                    <a:pt x="368" y="178"/>
                    <a:pt x="393" y="252"/>
                  </a:cubicBezTo>
                  <a:cubicBezTo>
                    <a:pt x="104" y="505"/>
                    <a:pt x="104" y="505"/>
                    <a:pt x="104" y="505"/>
                  </a:cubicBezTo>
                  <a:cubicBezTo>
                    <a:pt x="16" y="582"/>
                    <a:pt x="0" y="710"/>
                    <a:pt x="69" y="791"/>
                  </a:cubicBezTo>
                  <a:lnTo>
                    <a:pt x="508" y="1309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4" name="Freeform 25">
              <a:extLst>
                <a:ext uri="{FF2B5EF4-FFF2-40B4-BE49-F238E27FC236}">
                  <a16:creationId xmlns:a16="http://schemas.microsoft.com/office/drawing/2014/main" id="{A7497C52-D4FF-4430-9CCA-9DEF5CD6AD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5935" y="1181532"/>
              <a:ext cx="671083" cy="727547"/>
            </a:xfrm>
            <a:custGeom>
              <a:avLst/>
              <a:gdLst>
                <a:gd name="T0" fmla="*/ 66 w 1896"/>
                <a:gd name="T1" fmla="*/ 546 h 2059"/>
                <a:gd name="T2" fmla="*/ 41 w 1896"/>
                <a:gd name="T3" fmla="*/ 722 h 2059"/>
                <a:gd name="T4" fmla="*/ 706 w 1896"/>
                <a:gd name="T5" fmla="*/ 1608 h 2059"/>
                <a:gd name="T6" fmla="*/ 707 w 1896"/>
                <a:gd name="T7" fmla="*/ 1629 h 2059"/>
                <a:gd name="T8" fmla="*/ 779 w 1896"/>
                <a:gd name="T9" fmla="*/ 1725 h 2059"/>
                <a:gd name="T10" fmla="*/ 799 w 1896"/>
                <a:gd name="T11" fmla="*/ 1732 h 2059"/>
                <a:gd name="T12" fmla="*/ 834 w 1896"/>
                <a:gd name="T13" fmla="*/ 1779 h 2059"/>
                <a:gd name="T14" fmla="*/ 836 w 1896"/>
                <a:gd name="T15" fmla="*/ 1801 h 2059"/>
                <a:gd name="T16" fmla="*/ 907 w 1896"/>
                <a:gd name="T17" fmla="*/ 1896 h 2059"/>
                <a:gd name="T18" fmla="*/ 927 w 1896"/>
                <a:gd name="T19" fmla="*/ 1903 h 2059"/>
                <a:gd name="T20" fmla="*/ 995 w 1896"/>
                <a:gd name="T21" fmla="*/ 1994 h 2059"/>
                <a:gd name="T22" fmla="*/ 1170 w 1896"/>
                <a:gd name="T23" fmla="*/ 2016 h 2059"/>
                <a:gd name="T24" fmla="*/ 1490 w 1896"/>
                <a:gd name="T25" fmla="*/ 1772 h 2059"/>
                <a:gd name="T26" fmla="*/ 1829 w 1896"/>
                <a:gd name="T27" fmla="*/ 1512 h 2059"/>
                <a:gd name="T28" fmla="*/ 1855 w 1896"/>
                <a:gd name="T29" fmla="*/ 1336 h 2059"/>
                <a:gd name="T30" fmla="*/ 900 w 1896"/>
                <a:gd name="T31" fmla="*/ 65 h 2059"/>
                <a:gd name="T32" fmla="*/ 726 w 1896"/>
                <a:gd name="T33" fmla="*/ 42 h 2059"/>
                <a:gd name="T34" fmla="*/ 386 w 1896"/>
                <a:gd name="T35" fmla="*/ 302 h 2059"/>
                <a:gd name="T36" fmla="*/ 66 w 1896"/>
                <a:gd name="T37" fmla="*/ 546 h 2059"/>
                <a:gd name="T38" fmla="*/ 524 w 1896"/>
                <a:gd name="T39" fmla="*/ 485 h 2059"/>
                <a:gd name="T40" fmla="*/ 524 w 1896"/>
                <a:gd name="T41" fmla="*/ 485 h 2059"/>
                <a:gd name="T42" fmla="*/ 524 w 1896"/>
                <a:gd name="T43" fmla="*/ 485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6" h="2059">
                  <a:moveTo>
                    <a:pt x="66" y="546"/>
                  </a:moveTo>
                  <a:cubicBezTo>
                    <a:pt x="11" y="589"/>
                    <a:pt x="0" y="668"/>
                    <a:pt x="41" y="722"/>
                  </a:cubicBezTo>
                  <a:cubicBezTo>
                    <a:pt x="706" y="1608"/>
                    <a:pt x="706" y="1608"/>
                    <a:pt x="706" y="1608"/>
                  </a:cubicBezTo>
                  <a:cubicBezTo>
                    <a:pt x="702" y="1615"/>
                    <a:pt x="702" y="1623"/>
                    <a:pt x="707" y="1629"/>
                  </a:cubicBezTo>
                  <a:cubicBezTo>
                    <a:pt x="779" y="1725"/>
                    <a:pt x="779" y="1725"/>
                    <a:pt x="779" y="1725"/>
                  </a:cubicBezTo>
                  <a:cubicBezTo>
                    <a:pt x="783" y="1731"/>
                    <a:pt x="791" y="1733"/>
                    <a:pt x="799" y="1732"/>
                  </a:cubicBezTo>
                  <a:cubicBezTo>
                    <a:pt x="834" y="1779"/>
                    <a:pt x="834" y="1779"/>
                    <a:pt x="834" y="1779"/>
                  </a:cubicBezTo>
                  <a:cubicBezTo>
                    <a:pt x="831" y="1786"/>
                    <a:pt x="831" y="1794"/>
                    <a:pt x="836" y="1801"/>
                  </a:cubicBezTo>
                  <a:cubicBezTo>
                    <a:pt x="907" y="1896"/>
                    <a:pt x="907" y="1896"/>
                    <a:pt x="907" y="1896"/>
                  </a:cubicBezTo>
                  <a:cubicBezTo>
                    <a:pt x="912" y="1902"/>
                    <a:pt x="920" y="1905"/>
                    <a:pt x="927" y="1903"/>
                  </a:cubicBezTo>
                  <a:cubicBezTo>
                    <a:pt x="995" y="1994"/>
                    <a:pt x="995" y="1994"/>
                    <a:pt x="995" y="1994"/>
                  </a:cubicBezTo>
                  <a:cubicBezTo>
                    <a:pt x="1036" y="2048"/>
                    <a:pt x="1115" y="2059"/>
                    <a:pt x="1170" y="2016"/>
                  </a:cubicBezTo>
                  <a:cubicBezTo>
                    <a:pt x="1490" y="1772"/>
                    <a:pt x="1490" y="1772"/>
                    <a:pt x="1490" y="1772"/>
                  </a:cubicBezTo>
                  <a:cubicBezTo>
                    <a:pt x="1829" y="1512"/>
                    <a:pt x="1829" y="1512"/>
                    <a:pt x="1829" y="1512"/>
                  </a:cubicBezTo>
                  <a:cubicBezTo>
                    <a:pt x="1884" y="1470"/>
                    <a:pt x="1896" y="1391"/>
                    <a:pt x="1855" y="1336"/>
                  </a:cubicBezTo>
                  <a:cubicBezTo>
                    <a:pt x="900" y="65"/>
                    <a:pt x="900" y="65"/>
                    <a:pt x="900" y="65"/>
                  </a:cubicBezTo>
                  <a:cubicBezTo>
                    <a:pt x="859" y="10"/>
                    <a:pt x="781" y="0"/>
                    <a:pt x="726" y="42"/>
                  </a:cubicBezTo>
                  <a:cubicBezTo>
                    <a:pt x="386" y="302"/>
                    <a:pt x="386" y="302"/>
                    <a:pt x="386" y="302"/>
                  </a:cubicBezTo>
                  <a:lnTo>
                    <a:pt x="66" y="546"/>
                  </a:lnTo>
                  <a:close/>
                  <a:moveTo>
                    <a:pt x="524" y="485"/>
                  </a:moveTo>
                  <a:cubicBezTo>
                    <a:pt x="524" y="485"/>
                    <a:pt x="524" y="485"/>
                    <a:pt x="524" y="485"/>
                  </a:cubicBezTo>
                  <a:cubicBezTo>
                    <a:pt x="524" y="485"/>
                    <a:pt x="524" y="485"/>
                    <a:pt x="524" y="485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" name="Freeform 391">
              <a:extLst>
                <a:ext uri="{FF2B5EF4-FFF2-40B4-BE49-F238E27FC236}">
                  <a16:creationId xmlns:a16="http://schemas.microsoft.com/office/drawing/2014/main" id="{957C91C5-579E-4581-BD80-A80438859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077" y="666926"/>
              <a:ext cx="1440571" cy="1830965"/>
            </a:xfrm>
            <a:custGeom>
              <a:avLst/>
              <a:gdLst>
                <a:gd name="T0" fmla="*/ 772 w 893"/>
                <a:gd name="T1" fmla="*/ 0 h 1135"/>
                <a:gd name="T2" fmla="*/ 0 w 893"/>
                <a:gd name="T3" fmla="*/ 87 h 1135"/>
                <a:gd name="T4" fmla="*/ 121 w 893"/>
                <a:gd name="T5" fmla="*/ 1135 h 1135"/>
                <a:gd name="T6" fmla="*/ 893 w 893"/>
                <a:gd name="T7" fmla="*/ 1049 h 1135"/>
                <a:gd name="T8" fmla="*/ 772 w 893"/>
                <a:gd name="T9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135">
                  <a:moveTo>
                    <a:pt x="772" y="0"/>
                  </a:moveTo>
                  <a:lnTo>
                    <a:pt x="0" y="87"/>
                  </a:lnTo>
                  <a:lnTo>
                    <a:pt x="121" y="1135"/>
                  </a:lnTo>
                  <a:lnTo>
                    <a:pt x="893" y="1049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" name="Freeform 392">
              <a:extLst>
                <a:ext uri="{FF2B5EF4-FFF2-40B4-BE49-F238E27FC236}">
                  <a16:creationId xmlns:a16="http://schemas.microsoft.com/office/drawing/2014/main" id="{093EC184-082A-4896-BCEF-0C9341730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5000" y="1100873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" name="Freeform 393">
              <a:extLst>
                <a:ext uri="{FF2B5EF4-FFF2-40B4-BE49-F238E27FC236}">
                  <a16:creationId xmlns:a16="http://schemas.microsoft.com/office/drawing/2014/main" id="{A35A96C0-FF72-4FEB-A399-E473ECB8C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548" y="1044411"/>
              <a:ext cx="538803" cy="95178"/>
            </a:xfrm>
            <a:custGeom>
              <a:avLst/>
              <a:gdLst>
                <a:gd name="T0" fmla="*/ 331 w 334"/>
                <a:gd name="T1" fmla="*/ 0 h 59"/>
                <a:gd name="T2" fmla="*/ 0 w 334"/>
                <a:gd name="T3" fmla="*/ 37 h 59"/>
                <a:gd name="T4" fmla="*/ 2 w 334"/>
                <a:gd name="T5" fmla="*/ 59 h 59"/>
                <a:gd name="T6" fmla="*/ 334 w 334"/>
                <a:gd name="T7" fmla="*/ 22 h 59"/>
                <a:gd name="T8" fmla="*/ 331 w 334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59">
                  <a:moveTo>
                    <a:pt x="331" y="0"/>
                  </a:moveTo>
                  <a:lnTo>
                    <a:pt x="0" y="37"/>
                  </a:lnTo>
                  <a:lnTo>
                    <a:pt x="2" y="59"/>
                  </a:lnTo>
                  <a:lnTo>
                    <a:pt x="334" y="22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2" name="Freeform 394">
              <a:extLst>
                <a:ext uri="{FF2B5EF4-FFF2-40B4-BE49-F238E27FC236}">
                  <a16:creationId xmlns:a16="http://schemas.microsoft.com/office/drawing/2014/main" id="{E5B9E310-809C-41B5-B599-F40A2B7CB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482" y="986337"/>
              <a:ext cx="540416" cy="96791"/>
            </a:xfrm>
            <a:custGeom>
              <a:avLst/>
              <a:gdLst>
                <a:gd name="T0" fmla="*/ 333 w 335"/>
                <a:gd name="T1" fmla="*/ 0 h 60"/>
                <a:gd name="T2" fmla="*/ 0 w 335"/>
                <a:gd name="T3" fmla="*/ 38 h 60"/>
                <a:gd name="T4" fmla="*/ 3 w 335"/>
                <a:gd name="T5" fmla="*/ 60 h 60"/>
                <a:gd name="T6" fmla="*/ 335 w 335"/>
                <a:gd name="T7" fmla="*/ 23 h 60"/>
                <a:gd name="T8" fmla="*/ 333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3" y="0"/>
                  </a:moveTo>
                  <a:lnTo>
                    <a:pt x="0" y="38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3" name="Freeform 395">
              <a:extLst>
                <a:ext uri="{FF2B5EF4-FFF2-40B4-BE49-F238E27FC236}">
                  <a16:creationId xmlns:a16="http://schemas.microsoft.com/office/drawing/2014/main" id="{1B702246-08D2-4E22-969D-FAA91305A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029" y="929875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7 h 60"/>
                <a:gd name="T4" fmla="*/ 3 w 335"/>
                <a:gd name="T5" fmla="*/ 60 h 60"/>
                <a:gd name="T6" fmla="*/ 335 w 335"/>
                <a:gd name="T7" fmla="*/ 23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4" name="Freeform 396">
              <a:extLst>
                <a:ext uri="{FF2B5EF4-FFF2-40B4-BE49-F238E27FC236}">
                  <a16:creationId xmlns:a16="http://schemas.microsoft.com/office/drawing/2014/main" id="{2A73426B-2EBC-4187-870B-57AB3F8CD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7576" y="873414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7 h 60"/>
                <a:gd name="T4" fmla="*/ 3 w 335"/>
                <a:gd name="T5" fmla="*/ 60 h 60"/>
                <a:gd name="T6" fmla="*/ 335 w 335"/>
                <a:gd name="T7" fmla="*/ 22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5" y="2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5" name="Freeform 397">
              <a:extLst>
                <a:ext uri="{FF2B5EF4-FFF2-40B4-BE49-F238E27FC236}">
                  <a16:creationId xmlns:a16="http://schemas.microsoft.com/office/drawing/2014/main" id="{62840B5E-A910-4AC4-BADB-344EA63A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123" y="815339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8 h 60"/>
                <a:gd name="T4" fmla="*/ 3 w 335"/>
                <a:gd name="T5" fmla="*/ 60 h 60"/>
                <a:gd name="T6" fmla="*/ 335 w 335"/>
                <a:gd name="T7" fmla="*/ 23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8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" name="Freeform 398">
              <a:extLst>
                <a:ext uri="{FF2B5EF4-FFF2-40B4-BE49-F238E27FC236}">
                  <a16:creationId xmlns:a16="http://schemas.microsoft.com/office/drawing/2014/main" id="{24E82B6B-1CA9-4FC2-A2FB-D247DFC41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556" y="1147655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3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" name="Freeform 399">
              <a:extLst>
                <a:ext uri="{FF2B5EF4-FFF2-40B4-BE49-F238E27FC236}">
                  <a16:creationId xmlns:a16="http://schemas.microsoft.com/office/drawing/2014/main" id="{FB700E41-2C80-41DF-8F80-7DFAFDE1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5103" y="1091194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8" name="Freeform 400">
              <a:extLst>
                <a:ext uri="{FF2B5EF4-FFF2-40B4-BE49-F238E27FC236}">
                  <a16:creationId xmlns:a16="http://schemas.microsoft.com/office/drawing/2014/main" id="{673E7E48-91CF-4E20-9C25-9E4B94337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652" y="1034732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2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9" name="Freeform 401">
              <a:extLst>
                <a:ext uri="{FF2B5EF4-FFF2-40B4-BE49-F238E27FC236}">
                  <a16:creationId xmlns:a16="http://schemas.microsoft.com/office/drawing/2014/main" id="{5CA7AA19-0678-46CA-B659-C2A22F75D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199" y="976658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8 h 60"/>
                <a:gd name="T4" fmla="*/ 2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8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0" name="Freeform 402">
              <a:extLst>
                <a:ext uri="{FF2B5EF4-FFF2-40B4-BE49-F238E27FC236}">
                  <a16:creationId xmlns:a16="http://schemas.microsoft.com/office/drawing/2014/main" id="{2471A3FA-EC88-4C4F-AAA1-8ADDB19ED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5745" y="920196"/>
              <a:ext cx="538803" cy="96791"/>
            </a:xfrm>
            <a:custGeom>
              <a:avLst/>
              <a:gdLst>
                <a:gd name="T0" fmla="*/ 331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1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1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1" name="Freeform 403">
              <a:extLst>
                <a:ext uri="{FF2B5EF4-FFF2-40B4-BE49-F238E27FC236}">
                  <a16:creationId xmlns:a16="http://schemas.microsoft.com/office/drawing/2014/main" id="{74B24772-1C4C-48AF-8A0C-598482B0D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292" y="863735"/>
              <a:ext cx="538803" cy="96791"/>
            </a:xfrm>
            <a:custGeom>
              <a:avLst/>
              <a:gdLst>
                <a:gd name="T0" fmla="*/ 331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1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1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2" name="Freeform 404">
              <a:extLst>
                <a:ext uri="{FF2B5EF4-FFF2-40B4-BE49-F238E27FC236}">
                  <a16:creationId xmlns:a16="http://schemas.microsoft.com/office/drawing/2014/main" id="{DEF08C7E-ADD2-4682-9CCB-BFA62CEC3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227" y="805660"/>
              <a:ext cx="540416" cy="98404"/>
            </a:xfrm>
            <a:custGeom>
              <a:avLst/>
              <a:gdLst>
                <a:gd name="T0" fmla="*/ 332 w 335"/>
                <a:gd name="T1" fmla="*/ 0 h 61"/>
                <a:gd name="T2" fmla="*/ 0 w 335"/>
                <a:gd name="T3" fmla="*/ 38 h 61"/>
                <a:gd name="T4" fmla="*/ 3 w 335"/>
                <a:gd name="T5" fmla="*/ 61 h 61"/>
                <a:gd name="T6" fmla="*/ 335 w 335"/>
                <a:gd name="T7" fmla="*/ 23 h 61"/>
                <a:gd name="T8" fmla="*/ 332 w 33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1">
                  <a:moveTo>
                    <a:pt x="332" y="0"/>
                  </a:moveTo>
                  <a:lnTo>
                    <a:pt x="0" y="38"/>
                  </a:lnTo>
                  <a:lnTo>
                    <a:pt x="3" y="61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3" name="Freeform 405">
              <a:extLst>
                <a:ext uri="{FF2B5EF4-FFF2-40B4-BE49-F238E27FC236}">
                  <a16:creationId xmlns:a16="http://schemas.microsoft.com/office/drawing/2014/main" id="{59BDDAE7-64AB-4724-95BC-93AD5C54C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4774" y="749198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7 h 60"/>
                <a:gd name="T4" fmla="*/ 3 w 335"/>
                <a:gd name="T5" fmla="*/ 60 h 60"/>
                <a:gd name="T6" fmla="*/ 335 w 335"/>
                <a:gd name="T7" fmla="*/ 23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" name="Group 607">
              <a:extLst>
                <a:ext uri="{FF2B5EF4-FFF2-40B4-BE49-F238E27FC236}">
                  <a16:creationId xmlns:a16="http://schemas.microsoft.com/office/drawing/2014/main" id="{E2D51E6A-2A3B-41CD-8876-042FDD732D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3925" y="191036"/>
              <a:ext cx="2497205" cy="2906960"/>
              <a:chOff x="2899" y="213"/>
              <a:chExt cx="1548" cy="1802"/>
            </a:xfrm>
          </p:grpSpPr>
          <p:sp>
            <p:nvSpPr>
              <p:cNvPr id="74" name="Freeform 407">
                <a:extLst>
                  <a:ext uri="{FF2B5EF4-FFF2-40B4-BE49-F238E27FC236}">
                    <a16:creationId xmlns:a16="http://schemas.microsoft.com/office/drawing/2014/main" id="{E04C7464-5E3B-4883-9643-AF00F3B79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996"/>
                <a:ext cx="68" cy="59"/>
              </a:xfrm>
              <a:custGeom>
                <a:avLst/>
                <a:gdLst>
                  <a:gd name="T0" fmla="*/ 62 w 68"/>
                  <a:gd name="T1" fmla="*/ 0 h 59"/>
                  <a:gd name="T2" fmla="*/ 0 w 68"/>
                  <a:gd name="T3" fmla="*/ 7 h 59"/>
                  <a:gd name="T4" fmla="*/ 7 w 68"/>
                  <a:gd name="T5" fmla="*/ 59 h 59"/>
                  <a:gd name="T6" fmla="*/ 68 w 68"/>
                  <a:gd name="T7" fmla="*/ 52 h 59"/>
                  <a:gd name="T8" fmla="*/ 62 w 68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9">
                    <a:moveTo>
                      <a:pt x="62" y="0"/>
                    </a:moveTo>
                    <a:lnTo>
                      <a:pt x="0" y="7"/>
                    </a:lnTo>
                    <a:lnTo>
                      <a:pt x="7" y="59"/>
                    </a:lnTo>
                    <a:lnTo>
                      <a:pt x="68" y="52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08">
                <a:extLst>
                  <a:ext uri="{FF2B5EF4-FFF2-40B4-BE49-F238E27FC236}">
                    <a16:creationId xmlns:a16="http://schemas.microsoft.com/office/drawing/2014/main" id="{FF35CB74-BF60-47D3-A1A6-A6D18DB97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7" y="921"/>
                <a:ext cx="67" cy="59"/>
              </a:xfrm>
              <a:custGeom>
                <a:avLst/>
                <a:gdLst>
                  <a:gd name="T0" fmla="*/ 61 w 67"/>
                  <a:gd name="T1" fmla="*/ 0 h 59"/>
                  <a:gd name="T2" fmla="*/ 0 w 67"/>
                  <a:gd name="T3" fmla="*/ 7 h 59"/>
                  <a:gd name="T4" fmla="*/ 6 w 67"/>
                  <a:gd name="T5" fmla="*/ 59 h 59"/>
                  <a:gd name="T6" fmla="*/ 67 w 67"/>
                  <a:gd name="T7" fmla="*/ 52 h 59"/>
                  <a:gd name="T8" fmla="*/ 61 w 6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59">
                    <a:moveTo>
                      <a:pt x="61" y="0"/>
                    </a:moveTo>
                    <a:lnTo>
                      <a:pt x="0" y="7"/>
                    </a:lnTo>
                    <a:lnTo>
                      <a:pt x="6" y="59"/>
                    </a:lnTo>
                    <a:lnTo>
                      <a:pt x="67" y="5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94D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09">
                <a:extLst>
                  <a:ext uri="{FF2B5EF4-FFF2-40B4-BE49-F238E27FC236}">
                    <a16:creationId xmlns:a16="http://schemas.microsoft.com/office/drawing/2014/main" id="{F7679467-01DD-464A-B118-E2D7CA162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956"/>
                <a:ext cx="67" cy="59"/>
              </a:xfrm>
              <a:custGeom>
                <a:avLst/>
                <a:gdLst>
                  <a:gd name="T0" fmla="*/ 61 w 67"/>
                  <a:gd name="T1" fmla="*/ 0 h 59"/>
                  <a:gd name="T2" fmla="*/ 0 w 67"/>
                  <a:gd name="T3" fmla="*/ 7 h 59"/>
                  <a:gd name="T4" fmla="*/ 6 w 67"/>
                  <a:gd name="T5" fmla="*/ 59 h 59"/>
                  <a:gd name="T6" fmla="*/ 67 w 67"/>
                  <a:gd name="T7" fmla="*/ 52 h 59"/>
                  <a:gd name="T8" fmla="*/ 61 w 6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59">
                    <a:moveTo>
                      <a:pt x="61" y="0"/>
                    </a:moveTo>
                    <a:lnTo>
                      <a:pt x="0" y="7"/>
                    </a:lnTo>
                    <a:lnTo>
                      <a:pt x="6" y="59"/>
                    </a:lnTo>
                    <a:lnTo>
                      <a:pt x="67" y="5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CFD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10">
                <a:extLst>
                  <a:ext uri="{FF2B5EF4-FFF2-40B4-BE49-F238E27FC236}">
                    <a16:creationId xmlns:a16="http://schemas.microsoft.com/office/drawing/2014/main" id="{8E91CC47-78CE-45EA-B307-7C01122DF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881"/>
                <a:ext cx="67" cy="59"/>
              </a:xfrm>
              <a:custGeom>
                <a:avLst/>
                <a:gdLst>
                  <a:gd name="T0" fmla="*/ 61 w 67"/>
                  <a:gd name="T1" fmla="*/ 0 h 59"/>
                  <a:gd name="T2" fmla="*/ 0 w 67"/>
                  <a:gd name="T3" fmla="*/ 7 h 59"/>
                  <a:gd name="T4" fmla="*/ 6 w 67"/>
                  <a:gd name="T5" fmla="*/ 59 h 59"/>
                  <a:gd name="T6" fmla="*/ 67 w 67"/>
                  <a:gd name="T7" fmla="*/ 52 h 59"/>
                  <a:gd name="T8" fmla="*/ 61 w 6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59">
                    <a:moveTo>
                      <a:pt x="61" y="0"/>
                    </a:moveTo>
                    <a:lnTo>
                      <a:pt x="0" y="7"/>
                    </a:lnTo>
                    <a:lnTo>
                      <a:pt x="6" y="59"/>
                    </a:lnTo>
                    <a:lnTo>
                      <a:pt x="67" y="5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5C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11">
                <a:extLst>
                  <a:ext uri="{FF2B5EF4-FFF2-40B4-BE49-F238E27FC236}">
                    <a16:creationId xmlns:a16="http://schemas.microsoft.com/office/drawing/2014/main" id="{0F36ECA7-8398-460C-B46D-DB47C636F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1" y="999"/>
                <a:ext cx="75" cy="29"/>
              </a:xfrm>
              <a:custGeom>
                <a:avLst/>
                <a:gdLst>
                  <a:gd name="T0" fmla="*/ 72 w 75"/>
                  <a:gd name="T1" fmla="*/ 0 h 29"/>
                  <a:gd name="T2" fmla="*/ 0 w 75"/>
                  <a:gd name="T3" fmla="*/ 8 h 29"/>
                  <a:gd name="T4" fmla="*/ 3 w 75"/>
                  <a:gd name="T5" fmla="*/ 29 h 29"/>
                  <a:gd name="T6" fmla="*/ 75 w 75"/>
                  <a:gd name="T7" fmla="*/ 22 h 29"/>
                  <a:gd name="T8" fmla="*/ 72 w 75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9">
                    <a:moveTo>
                      <a:pt x="72" y="0"/>
                    </a:moveTo>
                    <a:lnTo>
                      <a:pt x="0" y="8"/>
                    </a:lnTo>
                    <a:lnTo>
                      <a:pt x="3" y="29"/>
                    </a:lnTo>
                    <a:lnTo>
                      <a:pt x="75" y="22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12">
                <a:extLst>
                  <a:ext uri="{FF2B5EF4-FFF2-40B4-BE49-F238E27FC236}">
                    <a16:creationId xmlns:a16="http://schemas.microsoft.com/office/drawing/2014/main" id="{2CEB6728-74F5-400C-B126-7106D3345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923"/>
                <a:ext cx="74" cy="28"/>
              </a:xfrm>
              <a:custGeom>
                <a:avLst/>
                <a:gdLst>
                  <a:gd name="T0" fmla="*/ 71 w 74"/>
                  <a:gd name="T1" fmla="*/ 0 h 28"/>
                  <a:gd name="T2" fmla="*/ 0 w 74"/>
                  <a:gd name="T3" fmla="*/ 8 h 28"/>
                  <a:gd name="T4" fmla="*/ 2 w 74"/>
                  <a:gd name="T5" fmla="*/ 28 h 28"/>
                  <a:gd name="T6" fmla="*/ 74 w 74"/>
                  <a:gd name="T7" fmla="*/ 19 h 28"/>
                  <a:gd name="T8" fmla="*/ 71 w 74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8">
                    <a:moveTo>
                      <a:pt x="71" y="0"/>
                    </a:moveTo>
                    <a:lnTo>
                      <a:pt x="0" y="8"/>
                    </a:lnTo>
                    <a:lnTo>
                      <a:pt x="2" y="28"/>
                    </a:lnTo>
                    <a:lnTo>
                      <a:pt x="74" y="19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13">
                <a:extLst>
                  <a:ext uri="{FF2B5EF4-FFF2-40B4-BE49-F238E27FC236}">
                    <a16:creationId xmlns:a16="http://schemas.microsoft.com/office/drawing/2014/main" id="{91999CCC-5BE8-481E-A2EA-EDBCA4D2D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" y="960"/>
                <a:ext cx="74" cy="29"/>
              </a:xfrm>
              <a:custGeom>
                <a:avLst/>
                <a:gdLst>
                  <a:gd name="T0" fmla="*/ 71 w 74"/>
                  <a:gd name="T1" fmla="*/ 0 h 29"/>
                  <a:gd name="T2" fmla="*/ 0 w 74"/>
                  <a:gd name="T3" fmla="*/ 8 h 29"/>
                  <a:gd name="T4" fmla="*/ 2 w 74"/>
                  <a:gd name="T5" fmla="*/ 29 h 29"/>
                  <a:gd name="T6" fmla="*/ 74 w 74"/>
                  <a:gd name="T7" fmla="*/ 21 h 29"/>
                  <a:gd name="T8" fmla="*/ 71 w 7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9">
                    <a:moveTo>
                      <a:pt x="71" y="0"/>
                    </a:moveTo>
                    <a:lnTo>
                      <a:pt x="0" y="8"/>
                    </a:lnTo>
                    <a:lnTo>
                      <a:pt x="2" y="29"/>
                    </a:lnTo>
                    <a:lnTo>
                      <a:pt x="74" y="2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14">
                <a:extLst>
                  <a:ext uri="{FF2B5EF4-FFF2-40B4-BE49-F238E27FC236}">
                    <a16:creationId xmlns:a16="http://schemas.microsoft.com/office/drawing/2014/main" id="{BD42A091-459C-496D-9DE6-E2F739534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3" y="884"/>
                <a:ext cx="74" cy="27"/>
              </a:xfrm>
              <a:custGeom>
                <a:avLst/>
                <a:gdLst>
                  <a:gd name="T0" fmla="*/ 72 w 74"/>
                  <a:gd name="T1" fmla="*/ 0 h 27"/>
                  <a:gd name="T2" fmla="*/ 0 w 74"/>
                  <a:gd name="T3" fmla="*/ 8 h 27"/>
                  <a:gd name="T4" fmla="*/ 2 w 74"/>
                  <a:gd name="T5" fmla="*/ 27 h 27"/>
                  <a:gd name="T6" fmla="*/ 74 w 74"/>
                  <a:gd name="T7" fmla="*/ 19 h 27"/>
                  <a:gd name="T8" fmla="*/ 72 w 7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7">
                    <a:moveTo>
                      <a:pt x="72" y="0"/>
                    </a:moveTo>
                    <a:lnTo>
                      <a:pt x="0" y="8"/>
                    </a:lnTo>
                    <a:lnTo>
                      <a:pt x="2" y="27"/>
                    </a:lnTo>
                    <a:lnTo>
                      <a:pt x="74" y="19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15">
                <a:extLst>
                  <a:ext uri="{FF2B5EF4-FFF2-40B4-BE49-F238E27FC236}">
                    <a16:creationId xmlns:a16="http://schemas.microsoft.com/office/drawing/2014/main" id="{E1068024-7481-470C-B496-2BDF945E3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1188"/>
                <a:ext cx="707" cy="101"/>
              </a:xfrm>
              <a:custGeom>
                <a:avLst/>
                <a:gdLst>
                  <a:gd name="T0" fmla="*/ 704 w 707"/>
                  <a:gd name="T1" fmla="*/ 0 h 101"/>
                  <a:gd name="T2" fmla="*/ 0 w 707"/>
                  <a:gd name="T3" fmla="*/ 79 h 101"/>
                  <a:gd name="T4" fmla="*/ 3 w 707"/>
                  <a:gd name="T5" fmla="*/ 101 h 101"/>
                  <a:gd name="T6" fmla="*/ 707 w 707"/>
                  <a:gd name="T7" fmla="*/ 22 h 101"/>
                  <a:gd name="T8" fmla="*/ 704 w 707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1">
                    <a:moveTo>
                      <a:pt x="704" y="0"/>
                    </a:moveTo>
                    <a:lnTo>
                      <a:pt x="0" y="79"/>
                    </a:lnTo>
                    <a:lnTo>
                      <a:pt x="3" y="101"/>
                    </a:lnTo>
                    <a:lnTo>
                      <a:pt x="707" y="22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16">
                <a:extLst>
                  <a:ext uri="{FF2B5EF4-FFF2-40B4-BE49-F238E27FC236}">
                    <a16:creationId xmlns:a16="http://schemas.microsoft.com/office/drawing/2014/main" id="{3CBBF8BC-8089-4FD9-AE83-51EC4395D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2" y="1151"/>
                <a:ext cx="707" cy="101"/>
              </a:xfrm>
              <a:custGeom>
                <a:avLst/>
                <a:gdLst>
                  <a:gd name="T0" fmla="*/ 704 w 707"/>
                  <a:gd name="T1" fmla="*/ 0 h 101"/>
                  <a:gd name="T2" fmla="*/ 0 w 707"/>
                  <a:gd name="T3" fmla="*/ 79 h 101"/>
                  <a:gd name="T4" fmla="*/ 2 w 707"/>
                  <a:gd name="T5" fmla="*/ 101 h 101"/>
                  <a:gd name="T6" fmla="*/ 707 w 707"/>
                  <a:gd name="T7" fmla="*/ 23 h 101"/>
                  <a:gd name="T8" fmla="*/ 704 w 707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1">
                    <a:moveTo>
                      <a:pt x="704" y="0"/>
                    </a:moveTo>
                    <a:lnTo>
                      <a:pt x="0" y="79"/>
                    </a:lnTo>
                    <a:lnTo>
                      <a:pt x="2" y="101"/>
                    </a:lnTo>
                    <a:lnTo>
                      <a:pt x="707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17">
                <a:extLst>
                  <a:ext uri="{FF2B5EF4-FFF2-40B4-BE49-F238E27FC236}">
                    <a16:creationId xmlns:a16="http://schemas.microsoft.com/office/drawing/2014/main" id="{8112D171-518B-4ADF-918B-EC98CCAA4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" y="1114"/>
                <a:ext cx="707" cy="102"/>
              </a:xfrm>
              <a:custGeom>
                <a:avLst/>
                <a:gdLst>
                  <a:gd name="T0" fmla="*/ 705 w 707"/>
                  <a:gd name="T1" fmla="*/ 0 h 102"/>
                  <a:gd name="T2" fmla="*/ 0 w 707"/>
                  <a:gd name="T3" fmla="*/ 79 h 102"/>
                  <a:gd name="T4" fmla="*/ 3 w 707"/>
                  <a:gd name="T5" fmla="*/ 102 h 102"/>
                  <a:gd name="T6" fmla="*/ 707 w 707"/>
                  <a:gd name="T7" fmla="*/ 23 h 102"/>
                  <a:gd name="T8" fmla="*/ 705 w 707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2">
                    <a:moveTo>
                      <a:pt x="705" y="0"/>
                    </a:moveTo>
                    <a:lnTo>
                      <a:pt x="0" y="79"/>
                    </a:lnTo>
                    <a:lnTo>
                      <a:pt x="3" y="102"/>
                    </a:lnTo>
                    <a:lnTo>
                      <a:pt x="707" y="23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18">
                <a:extLst>
                  <a:ext uri="{FF2B5EF4-FFF2-40B4-BE49-F238E27FC236}">
                    <a16:creationId xmlns:a16="http://schemas.microsoft.com/office/drawing/2014/main" id="{ED6BD422-4D6A-4D5F-8605-8FD6CF7FB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3" y="1077"/>
                <a:ext cx="707" cy="102"/>
              </a:xfrm>
              <a:custGeom>
                <a:avLst/>
                <a:gdLst>
                  <a:gd name="T0" fmla="*/ 704 w 707"/>
                  <a:gd name="T1" fmla="*/ 0 h 102"/>
                  <a:gd name="T2" fmla="*/ 0 w 707"/>
                  <a:gd name="T3" fmla="*/ 79 h 102"/>
                  <a:gd name="T4" fmla="*/ 3 w 707"/>
                  <a:gd name="T5" fmla="*/ 102 h 102"/>
                  <a:gd name="T6" fmla="*/ 707 w 707"/>
                  <a:gd name="T7" fmla="*/ 23 h 102"/>
                  <a:gd name="T8" fmla="*/ 704 w 707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2">
                    <a:moveTo>
                      <a:pt x="704" y="0"/>
                    </a:moveTo>
                    <a:lnTo>
                      <a:pt x="0" y="79"/>
                    </a:lnTo>
                    <a:lnTo>
                      <a:pt x="3" y="102"/>
                    </a:lnTo>
                    <a:lnTo>
                      <a:pt x="707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19">
                <a:extLst>
                  <a:ext uri="{FF2B5EF4-FFF2-40B4-BE49-F238E27FC236}">
                    <a16:creationId xmlns:a16="http://schemas.microsoft.com/office/drawing/2014/main" id="{0F21F70B-6CB2-4423-9799-8A1BBCFD1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1040"/>
                <a:ext cx="707" cy="102"/>
              </a:xfrm>
              <a:custGeom>
                <a:avLst/>
                <a:gdLst>
                  <a:gd name="T0" fmla="*/ 704 w 707"/>
                  <a:gd name="T1" fmla="*/ 0 h 102"/>
                  <a:gd name="T2" fmla="*/ 0 w 707"/>
                  <a:gd name="T3" fmla="*/ 79 h 102"/>
                  <a:gd name="T4" fmla="*/ 3 w 707"/>
                  <a:gd name="T5" fmla="*/ 102 h 102"/>
                  <a:gd name="T6" fmla="*/ 707 w 707"/>
                  <a:gd name="T7" fmla="*/ 23 h 102"/>
                  <a:gd name="T8" fmla="*/ 704 w 707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2">
                    <a:moveTo>
                      <a:pt x="704" y="0"/>
                    </a:moveTo>
                    <a:lnTo>
                      <a:pt x="0" y="79"/>
                    </a:lnTo>
                    <a:lnTo>
                      <a:pt x="3" y="102"/>
                    </a:lnTo>
                    <a:lnTo>
                      <a:pt x="707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20">
                <a:extLst>
                  <a:ext uri="{FF2B5EF4-FFF2-40B4-BE49-F238E27FC236}">
                    <a16:creationId xmlns:a16="http://schemas.microsoft.com/office/drawing/2014/main" id="{CD9F01E3-3D52-4D8C-9ADA-0815128D1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" y="1003"/>
                <a:ext cx="706" cy="102"/>
              </a:xfrm>
              <a:custGeom>
                <a:avLst/>
                <a:gdLst>
                  <a:gd name="T0" fmla="*/ 704 w 706"/>
                  <a:gd name="T1" fmla="*/ 0 h 102"/>
                  <a:gd name="T2" fmla="*/ 0 w 706"/>
                  <a:gd name="T3" fmla="*/ 79 h 102"/>
                  <a:gd name="T4" fmla="*/ 2 w 706"/>
                  <a:gd name="T5" fmla="*/ 102 h 102"/>
                  <a:gd name="T6" fmla="*/ 706 w 706"/>
                  <a:gd name="T7" fmla="*/ 23 h 102"/>
                  <a:gd name="T8" fmla="*/ 704 w 706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6" h="102">
                    <a:moveTo>
                      <a:pt x="704" y="0"/>
                    </a:moveTo>
                    <a:lnTo>
                      <a:pt x="0" y="79"/>
                    </a:lnTo>
                    <a:lnTo>
                      <a:pt x="2" y="102"/>
                    </a:lnTo>
                    <a:lnTo>
                      <a:pt x="706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21">
                <a:extLst>
                  <a:ext uri="{FF2B5EF4-FFF2-40B4-BE49-F238E27FC236}">
                    <a16:creationId xmlns:a16="http://schemas.microsoft.com/office/drawing/2014/main" id="{981A0FA6-8730-4DDB-A2A0-CAE532E62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0" y="1234"/>
                <a:ext cx="244" cy="283"/>
              </a:xfrm>
              <a:custGeom>
                <a:avLst/>
                <a:gdLst>
                  <a:gd name="T0" fmla="*/ 0 w 244"/>
                  <a:gd name="T1" fmla="*/ 23 h 283"/>
                  <a:gd name="T2" fmla="*/ 215 w 244"/>
                  <a:gd name="T3" fmla="*/ 0 h 283"/>
                  <a:gd name="T4" fmla="*/ 244 w 244"/>
                  <a:gd name="T5" fmla="*/ 260 h 283"/>
                  <a:gd name="T6" fmla="*/ 28 w 244"/>
                  <a:gd name="T7" fmla="*/ 283 h 283"/>
                  <a:gd name="T8" fmla="*/ 0 w 244"/>
                  <a:gd name="T9" fmla="*/ 2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" h="283">
                    <a:moveTo>
                      <a:pt x="0" y="23"/>
                    </a:moveTo>
                    <a:lnTo>
                      <a:pt x="215" y="0"/>
                    </a:lnTo>
                    <a:lnTo>
                      <a:pt x="244" y="260"/>
                    </a:lnTo>
                    <a:lnTo>
                      <a:pt x="28" y="28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4D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22">
                <a:extLst>
                  <a:ext uri="{FF2B5EF4-FFF2-40B4-BE49-F238E27FC236}">
                    <a16:creationId xmlns:a16="http://schemas.microsoft.com/office/drawing/2014/main" id="{3269398B-0338-403E-8BC3-6165EE3EF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0" y="1289"/>
                <a:ext cx="55" cy="61"/>
              </a:xfrm>
              <a:custGeom>
                <a:avLst/>
                <a:gdLst>
                  <a:gd name="T0" fmla="*/ 0 w 55"/>
                  <a:gd name="T1" fmla="*/ 5 h 61"/>
                  <a:gd name="T2" fmla="*/ 49 w 55"/>
                  <a:gd name="T3" fmla="*/ 0 h 61"/>
                  <a:gd name="T4" fmla="*/ 55 w 55"/>
                  <a:gd name="T5" fmla="*/ 56 h 61"/>
                  <a:gd name="T6" fmla="*/ 7 w 55"/>
                  <a:gd name="T7" fmla="*/ 61 h 61"/>
                  <a:gd name="T8" fmla="*/ 0 w 55"/>
                  <a:gd name="T9" fmla="*/ 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1">
                    <a:moveTo>
                      <a:pt x="0" y="5"/>
                    </a:moveTo>
                    <a:lnTo>
                      <a:pt x="49" y="0"/>
                    </a:lnTo>
                    <a:lnTo>
                      <a:pt x="55" y="56"/>
                    </a:lnTo>
                    <a:lnTo>
                      <a:pt x="7" y="6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3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23">
                <a:extLst>
                  <a:ext uri="{FF2B5EF4-FFF2-40B4-BE49-F238E27FC236}">
                    <a16:creationId xmlns:a16="http://schemas.microsoft.com/office/drawing/2014/main" id="{8B2DC693-FE1D-4EC8-B3D0-480B8B6F2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1316"/>
                <a:ext cx="52" cy="38"/>
              </a:xfrm>
              <a:custGeom>
                <a:avLst/>
                <a:gdLst>
                  <a:gd name="T0" fmla="*/ 47 w 52"/>
                  <a:gd name="T1" fmla="*/ 0 h 38"/>
                  <a:gd name="T2" fmla="*/ 0 w 52"/>
                  <a:gd name="T3" fmla="*/ 33 h 38"/>
                  <a:gd name="T4" fmla="*/ 52 w 52"/>
                  <a:gd name="T5" fmla="*/ 38 h 38"/>
                  <a:gd name="T6" fmla="*/ 47 w 52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38">
                    <a:moveTo>
                      <a:pt x="47" y="0"/>
                    </a:moveTo>
                    <a:lnTo>
                      <a:pt x="0" y="33"/>
                    </a:lnTo>
                    <a:lnTo>
                      <a:pt x="52" y="3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D2B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24">
                <a:extLst>
                  <a:ext uri="{FF2B5EF4-FFF2-40B4-BE49-F238E27FC236}">
                    <a16:creationId xmlns:a16="http://schemas.microsoft.com/office/drawing/2014/main" id="{67D122BC-A55A-4A88-9251-7D7F8C0B7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1402"/>
                <a:ext cx="17" cy="34"/>
              </a:xfrm>
              <a:custGeom>
                <a:avLst/>
                <a:gdLst>
                  <a:gd name="T0" fmla="*/ 78 w 79"/>
                  <a:gd name="T1" fmla="*/ 78 h 153"/>
                  <a:gd name="T2" fmla="*/ 42 w 79"/>
                  <a:gd name="T3" fmla="*/ 1 h 153"/>
                  <a:gd name="T4" fmla="*/ 2 w 79"/>
                  <a:gd name="T5" fmla="*/ 75 h 153"/>
                  <a:gd name="T6" fmla="*/ 37 w 79"/>
                  <a:gd name="T7" fmla="*/ 152 h 153"/>
                  <a:gd name="T8" fmla="*/ 78 w 79"/>
                  <a:gd name="T9" fmla="*/ 7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53">
                    <a:moveTo>
                      <a:pt x="78" y="78"/>
                    </a:moveTo>
                    <a:cubicBezTo>
                      <a:pt x="79" y="36"/>
                      <a:pt x="63" y="1"/>
                      <a:pt x="42" y="1"/>
                    </a:cubicBezTo>
                    <a:cubicBezTo>
                      <a:pt x="21" y="0"/>
                      <a:pt x="3" y="34"/>
                      <a:pt x="2" y="75"/>
                    </a:cubicBezTo>
                    <a:cubicBezTo>
                      <a:pt x="0" y="117"/>
                      <a:pt x="16" y="152"/>
                      <a:pt x="37" y="152"/>
                    </a:cubicBezTo>
                    <a:cubicBezTo>
                      <a:pt x="58" y="153"/>
                      <a:pt x="76" y="120"/>
                      <a:pt x="78" y="78"/>
                    </a:cubicBezTo>
                    <a:close/>
                  </a:path>
                </a:pathLst>
              </a:custGeom>
              <a:solidFill>
                <a:srgbClr val="F3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25">
                <a:extLst>
                  <a:ext uri="{FF2B5EF4-FFF2-40B4-BE49-F238E27FC236}">
                    <a16:creationId xmlns:a16="http://schemas.microsoft.com/office/drawing/2014/main" id="{4B14288C-DAC8-4D2F-A87D-9D6BE22B1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1" y="1337"/>
                <a:ext cx="75" cy="144"/>
              </a:xfrm>
              <a:custGeom>
                <a:avLst/>
                <a:gdLst>
                  <a:gd name="T0" fmla="*/ 320 w 342"/>
                  <a:gd name="T1" fmla="*/ 339 h 657"/>
                  <a:gd name="T2" fmla="*/ 0 w 342"/>
                  <a:gd name="T3" fmla="*/ 13 h 657"/>
                  <a:gd name="T4" fmla="*/ 74 w 342"/>
                  <a:gd name="T5" fmla="*/ 657 h 657"/>
                  <a:gd name="T6" fmla="*/ 320 w 342"/>
                  <a:gd name="T7" fmla="*/ 33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2" h="657">
                    <a:moveTo>
                      <a:pt x="320" y="339"/>
                    </a:moveTo>
                    <a:cubicBezTo>
                      <a:pt x="298" y="144"/>
                      <a:pt x="155" y="0"/>
                      <a:pt x="0" y="13"/>
                    </a:cubicBezTo>
                    <a:cubicBezTo>
                      <a:pt x="74" y="657"/>
                      <a:pt x="74" y="657"/>
                      <a:pt x="74" y="657"/>
                    </a:cubicBezTo>
                    <a:cubicBezTo>
                      <a:pt x="226" y="635"/>
                      <a:pt x="342" y="531"/>
                      <a:pt x="320" y="339"/>
                    </a:cubicBezTo>
                    <a:close/>
                  </a:path>
                </a:pathLst>
              </a:custGeom>
              <a:solidFill>
                <a:srgbClr val="E3C4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26">
                <a:extLst>
                  <a:ext uri="{FF2B5EF4-FFF2-40B4-BE49-F238E27FC236}">
                    <a16:creationId xmlns:a16="http://schemas.microsoft.com/office/drawing/2014/main" id="{09E3AB3A-123D-4995-98FB-CA8EA507E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1" y="1339"/>
                <a:ext cx="76" cy="146"/>
              </a:xfrm>
              <a:custGeom>
                <a:avLst/>
                <a:gdLst>
                  <a:gd name="T0" fmla="*/ 334 w 347"/>
                  <a:gd name="T1" fmla="*/ 646 h 663"/>
                  <a:gd name="T2" fmla="*/ 347 w 347"/>
                  <a:gd name="T3" fmla="*/ 644 h 663"/>
                  <a:gd name="T4" fmla="*/ 273 w 347"/>
                  <a:gd name="T5" fmla="*/ 0 h 663"/>
                  <a:gd name="T6" fmla="*/ 267 w 347"/>
                  <a:gd name="T7" fmla="*/ 0 h 663"/>
                  <a:gd name="T8" fmla="*/ 22 w 347"/>
                  <a:gd name="T9" fmla="*/ 389 h 663"/>
                  <a:gd name="T10" fmla="*/ 334 w 347"/>
                  <a:gd name="T11" fmla="*/ 646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663">
                    <a:moveTo>
                      <a:pt x="334" y="646"/>
                    </a:moveTo>
                    <a:cubicBezTo>
                      <a:pt x="339" y="645"/>
                      <a:pt x="343" y="644"/>
                      <a:pt x="347" y="644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1" y="0"/>
                      <a:pt x="269" y="0"/>
                      <a:pt x="267" y="0"/>
                    </a:cubicBezTo>
                    <a:cubicBezTo>
                      <a:pt x="109" y="18"/>
                      <a:pt x="0" y="192"/>
                      <a:pt x="22" y="389"/>
                    </a:cubicBezTo>
                    <a:cubicBezTo>
                      <a:pt x="45" y="587"/>
                      <a:pt x="177" y="663"/>
                      <a:pt x="334" y="646"/>
                    </a:cubicBezTo>
                    <a:close/>
                  </a:path>
                </a:pathLst>
              </a:custGeom>
              <a:solidFill>
                <a:srgbClr val="F3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27">
                <a:extLst>
                  <a:ext uri="{FF2B5EF4-FFF2-40B4-BE49-F238E27FC236}">
                    <a16:creationId xmlns:a16="http://schemas.microsoft.com/office/drawing/2014/main" id="{93D8BA2D-0897-4BF0-B3E7-526E07263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3" y="1399"/>
                <a:ext cx="150" cy="111"/>
              </a:xfrm>
              <a:custGeom>
                <a:avLst/>
                <a:gdLst>
                  <a:gd name="T0" fmla="*/ 144 w 685"/>
                  <a:gd name="T1" fmla="*/ 247 h 505"/>
                  <a:gd name="T2" fmla="*/ 523 w 685"/>
                  <a:gd name="T3" fmla="*/ 56 h 505"/>
                  <a:gd name="T4" fmla="*/ 539 w 685"/>
                  <a:gd name="T5" fmla="*/ 0 h 505"/>
                  <a:gd name="T6" fmla="*/ 628 w 685"/>
                  <a:gd name="T7" fmla="*/ 80 h 505"/>
                  <a:gd name="T8" fmla="*/ 462 w 685"/>
                  <a:gd name="T9" fmla="*/ 412 h 505"/>
                  <a:gd name="T10" fmla="*/ 175 w 685"/>
                  <a:gd name="T11" fmla="*/ 373 h 505"/>
                  <a:gd name="T12" fmla="*/ 0 w 685"/>
                  <a:gd name="T13" fmla="*/ 165 h 505"/>
                  <a:gd name="T14" fmla="*/ 39 w 685"/>
                  <a:gd name="T15" fmla="*/ 75 h 505"/>
                  <a:gd name="T16" fmla="*/ 144 w 685"/>
                  <a:gd name="T17" fmla="*/ 24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5" h="505">
                    <a:moveTo>
                      <a:pt x="144" y="247"/>
                    </a:moveTo>
                    <a:cubicBezTo>
                      <a:pt x="144" y="247"/>
                      <a:pt x="268" y="53"/>
                      <a:pt x="523" y="56"/>
                    </a:cubicBezTo>
                    <a:cubicBezTo>
                      <a:pt x="539" y="0"/>
                      <a:pt x="539" y="0"/>
                      <a:pt x="539" y="0"/>
                    </a:cubicBezTo>
                    <a:cubicBezTo>
                      <a:pt x="628" y="80"/>
                      <a:pt x="628" y="80"/>
                      <a:pt x="628" y="80"/>
                    </a:cubicBezTo>
                    <a:cubicBezTo>
                      <a:pt x="628" y="80"/>
                      <a:pt x="685" y="320"/>
                      <a:pt x="462" y="412"/>
                    </a:cubicBezTo>
                    <a:cubicBezTo>
                      <a:pt x="240" y="505"/>
                      <a:pt x="175" y="373"/>
                      <a:pt x="175" y="373"/>
                    </a:cubicBezTo>
                    <a:cubicBezTo>
                      <a:pt x="175" y="373"/>
                      <a:pt x="57" y="381"/>
                      <a:pt x="0" y="165"/>
                    </a:cubicBezTo>
                    <a:cubicBezTo>
                      <a:pt x="0" y="165"/>
                      <a:pt x="51" y="122"/>
                      <a:pt x="39" y="75"/>
                    </a:cubicBezTo>
                    <a:cubicBezTo>
                      <a:pt x="39" y="75"/>
                      <a:pt x="122" y="140"/>
                      <a:pt x="144" y="247"/>
                    </a:cubicBezTo>
                    <a:close/>
                  </a:path>
                </a:pathLst>
              </a:custGeom>
              <a:solidFill>
                <a:srgbClr val="3231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28">
                <a:extLst>
                  <a:ext uri="{FF2B5EF4-FFF2-40B4-BE49-F238E27FC236}">
                    <a16:creationId xmlns:a16="http://schemas.microsoft.com/office/drawing/2014/main" id="{61184A92-B508-4080-B1E2-120102001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1389"/>
                <a:ext cx="19" cy="33"/>
              </a:xfrm>
              <a:custGeom>
                <a:avLst/>
                <a:gdLst>
                  <a:gd name="T0" fmla="*/ 8 w 85"/>
                  <a:gd name="T1" fmla="*/ 84 h 153"/>
                  <a:gd name="T2" fmla="*/ 27 w 85"/>
                  <a:gd name="T3" fmla="*/ 4 h 153"/>
                  <a:gd name="T4" fmla="*/ 76 w 85"/>
                  <a:gd name="T5" fmla="*/ 70 h 153"/>
                  <a:gd name="T6" fmla="*/ 58 w 85"/>
                  <a:gd name="T7" fmla="*/ 150 h 153"/>
                  <a:gd name="T8" fmla="*/ 8 w 85"/>
                  <a:gd name="T9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3">
                    <a:moveTo>
                      <a:pt x="8" y="84"/>
                    </a:moveTo>
                    <a:cubicBezTo>
                      <a:pt x="0" y="44"/>
                      <a:pt x="8" y="8"/>
                      <a:pt x="27" y="4"/>
                    </a:cubicBezTo>
                    <a:cubicBezTo>
                      <a:pt x="45" y="0"/>
                      <a:pt x="68" y="29"/>
                      <a:pt x="76" y="70"/>
                    </a:cubicBezTo>
                    <a:cubicBezTo>
                      <a:pt x="85" y="110"/>
                      <a:pt x="77" y="146"/>
                      <a:pt x="58" y="150"/>
                    </a:cubicBezTo>
                    <a:cubicBezTo>
                      <a:pt x="39" y="153"/>
                      <a:pt x="17" y="124"/>
                      <a:pt x="8" y="84"/>
                    </a:cubicBezTo>
                    <a:close/>
                  </a:path>
                </a:pathLst>
              </a:custGeom>
              <a:solidFill>
                <a:srgbClr val="E3C4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29">
                <a:extLst>
                  <a:ext uri="{FF2B5EF4-FFF2-40B4-BE49-F238E27FC236}">
                    <a16:creationId xmlns:a16="http://schemas.microsoft.com/office/drawing/2014/main" id="{D8BA39D4-08E4-4E51-BFDB-E568BF503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241"/>
                <a:ext cx="183" cy="80"/>
              </a:xfrm>
              <a:custGeom>
                <a:avLst/>
                <a:gdLst>
                  <a:gd name="T0" fmla="*/ 687 w 834"/>
                  <a:gd name="T1" fmla="*/ 17 h 366"/>
                  <a:gd name="T2" fmla="*/ 696 w 834"/>
                  <a:gd name="T3" fmla="*/ 40 h 366"/>
                  <a:gd name="T4" fmla="*/ 706 w 834"/>
                  <a:gd name="T5" fmla="*/ 63 h 366"/>
                  <a:gd name="T6" fmla="*/ 716 w 834"/>
                  <a:gd name="T7" fmla="*/ 85 h 366"/>
                  <a:gd name="T8" fmla="*/ 727 w 834"/>
                  <a:gd name="T9" fmla="*/ 105 h 366"/>
                  <a:gd name="T10" fmla="*/ 738 w 834"/>
                  <a:gd name="T11" fmla="*/ 122 h 366"/>
                  <a:gd name="T12" fmla="*/ 748 w 834"/>
                  <a:gd name="T13" fmla="*/ 136 h 366"/>
                  <a:gd name="T14" fmla="*/ 756 w 834"/>
                  <a:gd name="T15" fmla="*/ 147 h 366"/>
                  <a:gd name="T16" fmla="*/ 763 w 834"/>
                  <a:gd name="T17" fmla="*/ 156 h 366"/>
                  <a:gd name="T18" fmla="*/ 753 w 834"/>
                  <a:gd name="T19" fmla="*/ 150 h 366"/>
                  <a:gd name="T20" fmla="*/ 728 w 834"/>
                  <a:gd name="T21" fmla="*/ 130 h 366"/>
                  <a:gd name="T22" fmla="*/ 713 w 834"/>
                  <a:gd name="T23" fmla="*/ 114 h 366"/>
                  <a:gd name="T24" fmla="*/ 699 w 834"/>
                  <a:gd name="T25" fmla="*/ 95 h 366"/>
                  <a:gd name="T26" fmla="*/ 686 w 834"/>
                  <a:gd name="T27" fmla="*/ 72 h 366"/>
                  <a:gd name="T28" fmla="*/ 675 w 834"/>
                  <a:gd name="T29" fmla="*/ 48 h 366"/>
                  <a:gd name="T30" fmla="*/ 667 w 834"/>
                  <a:gd name="T31" fmla="*/ 23 h 366"/>
                  <a:gd name="T32" fmla="*/ 665 w 834"/>
                  <a:gd name="T33" fmla="*/ 18 h 366"/>
                  <a:gd name="T34" fmla="*/ 440 w 834"/>
                  <a:gd name="T35" fmla="*/ 44 h 366"/>
                  <a:gd name="T36" fmla="*/ 442 w 834"/>
                  <a:gd name="T37" fmla="*/ 142 h 366"/>
                  <a:gd name="T38" fmla="*/ 485 w 834"/>
                  <a:gd name="T39" fmla="*/ 207 h 366"/>
                  <a:gd name="T40" fmla="*/ 482 w 834"/>
                  <a:gd name="T41" fmla="*/ 225 h 366"/>
                  <a:gd name="T42" fmla="*/ 450 w 834"/>
                  <a:gd name="T43" fmla="*/ 250 h 366"/>
                  <a:gd name="T44" fmla="*/ 432 w 834"/>
                  <a:gd name="T45" fmla="*/ 254 h 366"/>
                  <a:gd name="T46" fmla="*/ 371 w 834"/>
                  <a:gd name="T47" fmla="*/ 249 h 366"/>
                  <a:gd name="T48" fmla="*/ 383 w 834"/>
                  <a:gd name="T49" fmla="*/ 218 h 366"/>
                  <a:gd name="T50" fmla="*/ 410 w 834"/>
                  <a:gd name="T51" fmla="*/ 146 h 366"/>
                  <a:gd name="T52" fmla="*/ 390 w 834"/>
                  <a:gd name="T53" fmla="*/ 49 h 366"/>
                  <a:gd name="T54" fmla="*/ 167 w 834"/>
                  <a:gd name="T55" fmla="*/ 74 h 366"/>
                  <a:gd name="T56" fmla="*/ 165 w 834"/>
                  <a:gd name="T57" fmla="*/ 96 h 366"/>
                  <a:gd name="T58" fmla="*/ 160 w 834"/>
                  <a:gd name="T59" fmla="*/ 122 h 366"/>
                  <a:gd name="T60" fmla="*/ 152 w 834"/>
                  <a:gd name="T61" fmla="*/ 146 h 366"/>
                  <a:gd name="T62" fmla="*/ 142 w 834"/>
                  <a:gd name="T63" fmla="*/ 168 h 366"/>
                  <a:gd name="T64" fmla="*/ 132 w 834"/>
                  <a:gd name="T65" fmla="*/ 187 h 366"/>
                  <a:gd name="T66" fmla="*/ 112 w 834"/>
                  <a:gd name="T67" fmla="*/ 212 h 366"/>
                  <a:gd name="T68" fmla="*/ 103 w 834"/>
                  <a:gd name="T69" fmla="*/ 220 h 366"/>
                  <a:gd name="T70" fmla="*/ 109 w 834"/>
                  <a:gd name="T71" fmla="*/ 210 h 366"/>
                  <a:gd name="T72" fmla="*/ 114 w 834"/>
                  <a:gd name="T73" fmla="*/ 197 h 366"/>
                  <a:gd name="T74" fmla="*/ 121 w 834"/>
                  <a:gd name="T75" fmla="*/ 181 h 366"/>
                  <a:gd name="T76" fmla="*/ 127 w 834"/>
                  <a:gd name="T77" fmla="*/ 162 h 366"/>
                  <a:gd name="T78" fmla="*/ 133 w 834"/>
                  <a:gd name="T79" fmla="*/ 140 h 366"/>
                  <a:gd name="T80" fmla="*/ 139 w 834"/>
                  <a:gd name="T81" fmla="*/ 117 h 366"/>
                  <a:gd name="T82" fmla="*/ 143 w 834"/>
                  <a:gd name="T83" fmla="*/ 92 h 366"/>
                  <a:gd name="T84" fmla="*/ 145 w 834"/>
                  <a:gd name="T85" fmla="*/ 77 h 366"/>
                  <a:gd name="T86" fmla="*/ 0 w 834"/>
                  <a:gd name="T87" fmla="*/ 93 h 366"/>
                  <a:gd name="T88" fmla="*/ 302 w 834"/>
                  <a:gd name="T89" fmla="*/ 366 h 366"/>
                  <a:gd name="T90" fmla="*/ 437 w 834"/>
                  <a:gd name="T91" fmla="*/ 253 h 366"/>
                  <a:gd name="T92" fmla="*/ 585 w 834"/>
                  <a:gd name="T93" fmla="*/ 331 h 366"/>
                  <a:gd name="T94" fmla="*/ 834 w 834"/>
                  <a:gd name="T95" fmla="*/ 0 h 366"/>
                  <a:gd name="T96" fmla="*/ 687 w 834"/>
                  <a:gd name="T97" fmla="*/ 16 h 366"/>
                  <a:gd name="T98" fmla="*/ 687 w 834"/>
                  <a:gd name="T99" fmla="*/ 17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34" h="366">
                    <a:moveTo>
                      <a:pt x="687" y="17"/>
                    </a:moveTo>
                    <a:cubicBezTo>
                      <a:pt x="690" y="25"/>
                      <a:pt x="693" y="32"/>
                      <a:pt x="696" y="40"/>
                    </a:cubicBezTo>
                    <a:cubicBezTo>
                      <a:pt x="699" y="48"/>
                      <a:pt x="703" y="56"/>
                      <a:pt x="706" y="63"/>
                    </a:cubicBezTo>
                    <a:cubicBezTo>
                      <a:pt x="709" y="70"/>
                      <a:pt x="712" y="78"/>
                      <a:pt x="716" y="85"/>
                    </a:cubicBezTo>
                    <a:cubicBezTo>
                      <a:pt x="720" y="92"/>
                      <a:pt x="723" y="99"/>
                      <a:pt x="727" y="105"/>
                    </a:cubicBezTo>
                    <a:cubicBezTo>
                      <a:pt x="731" y="111"/>
                      <a:pt x="734" y="117"/>
                      <a:pt x="738" y="122"/>
                    </a:cubicBezTo>
                    <a:cubicBezTo>
                      <a:pt x="741" y="127"/>
                      <a:pt x="744" y="132"/>
                      <a:pt x="748" y="136"/>
                    </a:cubicBezTo>
                    <a:cubicBezTo>
                      <a:pt x="751" y="141"/>
                      <a:pt x="753" y="144"/>
                      <a:pt x="756" y="147"/>
                    </a:cubicBezTo>
                    <a:cubicBezTo>
                      <a:pt x="760" y="153"/>
                      <a:pt x="763" y="156"/>
                      <a:pt x="763" y="156"/>
                    </a:cubicBezTo>
                    <a:cubicBezTo>
                      <a:pt x="763" y="156"/>
                      <a:pt x="759" y="155"/>
                      <a:pt x="753" y="150"/>
                    </a:cubicBezTo>
                    <a:cubicBezTo>
                      <a:pt x="746" y="146"/>
                      <a:pt x="737" y="139"/>
                      <a:pt x="728" y="130"/>
                    </a:cubicBezTo>
                    <a:cubicBezTo>
                      <a:pt x="723" y="125"/>
                      <a:pt x="718" y="120"/>
                      <a:pt x="713" y="114"/>
                    </a:cubicBezTo>
                    <a:cubicBezTo>
                      <a:pt x="708" y="108"/>
                      <a:pt x="704" y="102"/>
                      <a:pt x="699" y="95"/>
                    </a:cubicBezTo>
                    <a:cubicBezTo>
                      <a:pt x="695" y="88"/>
                      <a:pt x="690" y="80"/>
                      <a:pt x="686" y="72"/>
                    </a:cubicBezTo>
                    <a:cubicBezTo>
                      <a:pt x="682" y="65"/>
                      <a:pt x="678" y="57"/>
                      <a:pt x="675" y="48"/>
                    </a:cubicBezTo>
                    <a:cubicBezTo>
                      <a:pt x="672" y="40"/>
                      <a:pt x="669" y="32"/>
                      <a:pt x="667" y="23"/>
                    </a:cubicBezTo>
                    <a:cubicBezTo>
                      <a:pt x="666" y="22"/>
                      <a:pt x="666" y="20"/>
                      <a:pt x="665" y="18"/>
                    </a:cubicBezTo>
                    <a:cubicBezTo>
                      <a:pt x="440" y="44"/>
                      <a:pt x="440" y="44"/>
                      <a:pt x="440" y="44"/>
                    </a:cubicBezTo>
                    <a:cubicBezTo>
                      <a:pt x="442" y="142"/>
                      <a:pt x="442" y="142"/>
                      <a:pt x="442" y="142"/>
                    </a:cubicBezTo>
                    <a:cubicBezTo>
                      <a:pt x="485" y="207"/>
                      <a:pt x="485" y="207"/>
                      <a:pt x="485" y="207"/>
                    </a:cubicBezTo>
                    <a:cubicBezTo>
                      <a:pt x="482" y="225"/>
                      <a:pt x="482" y="225"/>
                      <a:pt x="482" y="225"/>
                    </a:cubicBezTo>
                    <a:cubicBezTo>
                      <a:pt x="450" y="250"/>
                      <a:pt x="450" y="250"/>
                      <a:pt x="450" y="250"/>
                    </a:cubicBezTo>
                    <a:cubicBezTo>
                      <a:pt x="432" y="254"/>
                      <a:pt x="432" y="254"/>
                      <a:pt x="432" y="254"/>
                    </a:cubicBezTo>
                    <a:cubicBezTo>
                      <a:pt x="371" y="249"/>
                      <a:pt x="371" y="249"/>
                      <a:pt x="371" y="249"/>
                    </a:cubicBezTo>
                    <a:cubicBezTo>
                      <a:pt x="383" y="218"/>
                      <a:pt x="383" y="218"/>
                      <a:pt x="383" y="218"/>
                    </a:cubicBezTo>
                    <a:cubicBezTo>
                      <a:pt x="410" y="146"/>
                      <a:pt x="410" y="146"/>
                      <a:pt x="410" y="146"/>
                    </a:cubicBezTo>
                    <a:cubicBezTo>
                      <a:pt x="390" y="49"/>
                      <a:pt x="390" y="49"/>
                      <a:pt x="390" y="49"/>
                    </a:cubicBezTo>
                    <a:cubicBezTo>
                      <a:pt x="167" y="74"/>
                      <a:pt x="167" y="74"/>
                      <a:pt x="167" y="74"/>
                    </a:cubicBezTo>
                    <a:cubicBezTo>
                      <a:pt x="167" y="81"/>
                      <a:pt x="165" y="88"/>
                      <a:pt x="165" y="96"/>
                    </a:cubicBezTo>
                    <a:cubicBezTo>
                      <a:pt x="163" y="104"/>
                      <a:pt x="161" y="113"/>
                      <a:pt x="160" y="122"/>
                    </a:cubicBezTo>
                    <a:cubicBezTo>
                      <a:pt x="157" y="130"/>
                      <a:pt x="155" y="138"/>
                      <a:pt x="152" y="146"/>
                    </a:cubicBezTo>
                    <a:cubicBezTo>
                      <a:pt x="149" y="154"/>
                      <a:pt x="146" y="161"/>
                      <a:pt x="142" y="168"/>
                    </a:cubicBezTo>
                    <a:cubicBezTo>
                      <a:pt x="139" y="175"/>
                      <a:pt x="135" y="181"/>
                      <a:pt x="132" y="187"/>
                    </a:cubicBezTo>
                    <a:cubicBezTo>
                      <a:pt x="125" y="198"/>
                      <a:pt x="118" y="207"/>
                      <a:pt x="112" y="212"/>
                    </a:cubicBezTo>
                    <a:cubicBezTo>
                      <a:pt x="107" y="218"/>
                      <a:pt x="103" y="220"/>
                      <a:pt x="103" y="220"/>
                    </a:cubicBezTo>
                    <a:cubicBezTo>
                      <a:pt x="103" y="220"/>
                      <a:pt x="106" y="217"/>
                      <a:pt x="109" y="210"/>
                    </a:cubicBezTo>
                    <a:cubicBezTo>
                      <a:pt x="110" y="206"/>
                      <a:pt x="112" y="202"/>
                      <a:pt x="114" y="197"/>
                    </a:cubicBezTo>
                    <a:cubicBezTo>
                      <a:pt x="116" y="193"/>
                      <a:pt x="118" y="187"/>
                      <a:pt x="121" y="181"/>
                    </a:cubicBezTo>
                    <a:cubicBezTo>
                      <a:pt x="123" y="175"/>
                      <a:pt x="125" y="169"/>
                      <a:pt x="127" y="162"/>
                    </a:cubicBezTo>
                    <a:cubicBezTo>
                      <a:pt x="129" y="155"/>
                      <a:pt x="131" y="148"/>
                      <a:pt x="133" y="140"/>
                    </a:cubicBezTo>
                    <a:cubicBezTo>
                      <a:pt x="135" y="133"/>
                      <a:pt x="136" y="125"/>
                      <a:pt x="139" y="117"/>
                    </a:cubicBezTo>
                    <a:cubicBezTo>
                      <a:pt x="140" y="109"/>
                      <a:pt x="142" y="101"/>
                      <a:pt x="143" y="92"/>
                    </a:cubicBezTo>
                    <a:cubicBezTo>
                      <a:pt x="143" y="87"/>
                      <a:pt x="144" y="82"/>
                      <a:pt x="145" y="77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30" y="171"/>
                      <a:pt x="119" y="348"/>
                      <a:pt x="302" y="366"/>
                    </a:cubicBezTo>
                    <a:cubicBezTo>
                      <a:pt x="437" y="253"/>
                      <a:pt x="437" y="253"/>
                      <a:pt x="437" y="253"/>
                    </a:cubicBezTo>
                    <a:cubicBezTo>
                      <a:pt x="585" y="331"/>
                      <a:pt x="585" y="331"/>
                      <a:pt x="585" y="331"/>
                    </a:cubicBezTo>
                    <a:cubicBezTo>
                      <a:pt x="585" y="331"/>
                      <a:pt x="819" y="272"/>
                      <a:pt x="834" y="0"/>
                    </a:cubicBezTo>
                    <a:cubicBezTo>
                      <a:pt x="687" y="16"/>
                      <a:pt x="687" y="16"/>
                      <a:pt x="687" y="16"/>
                    </a:cubicBezTo>
                    <a:cubicBezTo>
                      <a:pt x="687" y="16"/>
                      <a:pt x="687" y="17"/>
                      <a:pt x="687" y="17"/>
                    </a:cubicBezTo>
                    <a:close/>
                  </a:path>
                </a:pathLst>
              </a:custGeom>
              <a:solidFill>
                <a:srgbClr val="1E5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430">
                <a:extLst>
                  <a:ext uri="{FF2B5EF4-FFF2-40B4-BE49-F238E27FC236}">
                    <a16:creationId xmlns:a16="http://schemas.microsoft.com/office/drawing/2014/main" id="{E1CA42ED-DF44-46FC-9986-AB77B2D0D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" y="1250"/>
                <a:ext cx="22" cy="46"/>
              </a:xfrm>
              <a:custGeom>
                <a:avLst/>
                <a:gdLst>
                  <a:gd name="T0" fmla="*/ 0 w 22"/>
                  <a:gd name="T1" fmla="*/ 38 h 46"/>
                  <a:gd name="T2" fmla="*/ 1 w 22"/>
                  <a:gd name="T3" fmla="*/ 42 h 46"/>
                  <a:gd name="T4" fmla="*/ 10 w 22"/>
                  <a:gd name="T5" fmla="*/ 46 h 46"/>
                  <a:gd name="T6" fmla="*/ 14 w 22"/>
                  <a:gd name="T7" fmla="*/ 45 h 46"/>
                  <a:gd name="T8" fmla="*/ 21 w 22"/>
                  <a:gd name="T9" fmla="*/ 39 h 46"/>
                  <a:gd name="T10" fmla="*/ 22 w 22"/>
                  <a:gd name="T11" fmla="*/ 36 h 46"/>
                  <a:gd name="T12" fmla="*/ 13 w 22"/>
                  <a:gd name="T13" fmla="*/ 22 h 46"/>
                  <a:gd name="T14" fmla="*/ 12 w 22"/>
                  <a:gd name="T15" fmla="*/ 0 h 46"/>
                  <a:gd name="T16" fmla="*/ 1 w 22"/>
                  <a:gd name="T17" fmla="*/ 1 h 46"/>
                  <a:gd name="T18" fmla="*/ 6 w 22"/>
                  <a:gd name="T19" fmla="*/ 23 h 46"/>
                  <a:gd name="T20" fmla="*/ 0 w 22"/>
                  <a:gd name="T2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46">
                    <a:moveTo>
                      <a:pt x="0" y="38"/>
                    </a:moveTo>
                    <a:lnTo>
                      <a:pt x="1" y="42"/>
                    </a:lnTo>
                    <a:lnTo>
                      <a:pt x="10" y="46"/>
                    </a:lnTo>
                    <a:lnTo>
                      <a:pt x="14" y="45"/>
                    </a:lnTo>
                    <a:lnTo>
                      <a:pt x="21" y="39"/>
                    </a:lnTo>
                    <a:lnTo>
                      <a:pt x="22" y="36"/>
                    </a:lnTo>
                    <a:lnTo>
                      <a:pt x="13" y="22"/>
                    </a:lnTo>
                    <a:lnTo>
                      <a:pt x="12" y="0"/>
                    </a:lnTo>
                    <a:lnTo>
                      <a:pt x="1" y="1"/>
                    </a:lnTo>
                    <a:lnTo>
                      <a:pt x="6" y="23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2C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431">
                <a:extLst>
                  <a:ext uri="{FF2B5EF4-FFF2-40B4-BE49-F238E27FC236}">
                    <a16:creationId xmlns:a16="http://schemas.microsoft.com/office/drawing/2014/main" id="{7549E379-8FA0-4572-83F3-66AA3CFE0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1244"/>
                <a:ext cx="21" cy="31"/>
              </a:xfrm>
              <a:custGeom>
                <a:avLst/>
                <a:gdLst>
                  <a:gd name="T0" fmla="*/ 10 w 98"/>
                  <a:gd name="T1" fmla="*/ 32 h 140"/>
                  <a:gd name="T2" fmla="*/ 21 w 98"/>
                  <a:gd name="T3" fmla="*/ 56 h 140"/>
                  <a:gd name="T4" fmla="*/ 34 w 98"/>
                  <a:gd name="T5" fmla="*/ 79 h 140"/>
                  <a:gd name="T6" fmla="*/ 48 w 98"/>
                  <a:gd name="T7" fmla="*/ 98 h 140"/>
                  <a:gd name="T8" fmla="*/ 63 w 98"/>
                  <a:gd name="T9" fmla="*/ 114 h 140"/>
                  <a:gd name="T10" fmla="*/ 88 w 98"/>
                  <a:gd name="T11" fmla="*/ 134 h 140"/>
                  <a:gd name="T12" fmla="*/ 98 w 98"/>
                  <a:gd name="T13" fmla="*/ 140 h 140"/>
                  <a:gd name="T14" fmla="*/ 91 w 98"/>
                  <a:gd name="T15" fmla="*/ 131 h 140"/>
                  <a:gd name="T16" fmla="*/ 83 w 98"/>
                  <a:gd name="T17" fmla="*/ 120 h 140"/>
                  <a:gd name="T18" fmla="*/ 73 w 98"/>
                  <a:gd name="T19" fmla="*/ 106 h 140"/>
                  <a:gd name="T20" fmla="*/ 62 w 98"/>
                  <a:gd name="T21" fmla="*/ 89 h 140"/>
                  <a:gd name="T22" fmla="*/ 51 w 98"/>
                  <a:gd name="T23" fmla="*/ 69 h 140"/>
                  <a:gd name="T24" fmla="*/ 41 w 98"/>
                  <a:gd name="T25" fmla="*/ 47 h 140"/>
                  <a:gd name="T26" fmla="*/ 31 w 98"/>
                  <a:gd name="T27" fmla="*/ 24 h 140"/>
                  <a:gd name="T28" fmla="*/ 22 w 98"/>
                  <a:gd name="T29" fmla="*/ 1 h 140"/>
                  <a:gd name="T30" fmla="*/ 22 w 98"/>
                  <a:gd name="T31" fmla="*/ 0 h 140"/>
                  <a:gd name="T32" fmla="*/ 0 w 98"/>
                  <a:gd name="T33" fmla="*/ 2 h 140"/>
                  <a:gd name="T34" fmla="*/ 2 w 98"/>
                  <a:gd name="T35" fmla="*/ 7 h 140"/>
                  <a:gd name="T36" fmla="*/ 10 w 98"/>
                  <a:gd name="T37" fmla="*/ 3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40">
                    <a:moveTo>
                      <a:pt x="10" y="32"/>
                    </a:moveTo>
                    <a:cubicBezTo>
                      <a:pt x="13" y="41"/>
                      <a:pt x="17" y="49"/>
                      <a:pt x="21" y="56"/>
                    </a:cubicBezTo>
                    <a:cubicBezTo>
                      <a:pt x="25" y="64"/>
                      <a:pt x="30" y="72"/>
                      <a:pt x="34" y="79"/>
                    </a:cubicBezTo>
                    <a:cubicBezTo>
                      <a:pt x="39" y="86"/>
                      <a:pt x="43" y="92"/>
                      <a:pt x="48" y="98"/>
                    </a:cubicBezTo>
                    <a:cubicBezTo>
                      <a:pt x="53" y="104"/>
                      <a:pt x="58" y="109"/>
                      <a:pt x="63" y="114"/>
                    </a:cubicBezTo>
                    <a:cubicBezTo>
                      <a:pt x="72" y="123"/>
                      <a:pt x="81" y="130"/>
                      <a:pt x="88" y="134"/>
                    </a:cubicBezTo>
                    <a:cubicBezTo>
                      <a:pt x="94" y="139"/>
                      <a:pt x="98" y="140"/>
                      <a:pt x="98" y="140"/>
                    </a:cubicBezTo>
                    <a:cubicBezTo>
                      <a:pt x="98" y="140"/>
                      <a:pt x="95" y="137"/>
                      <a:pt x="91" y="131"/>
                    </a:cubicBezTo>
                    <a:cubicBezTo>
                      <a:pt x="88" y="128"/>
                      <a:pt x="86" y="125"/>
                      <a:pt x="83" y="120"/>
                    </a:cubicBezTo>
                    <a:cubicBezTo>
                      <a:pt x="79" y="116"/>
                      <a:pt x="76" y="111"/>
                      <a:pt x="73" y="106"/>
                    </a:cubicBezTo>
                    <a:cubicBezTo>
                      <a:pt x="69" y="101"/>
                      <a:pt x="66" y="95"/>
                      <a:pt x="62" y="89"/>
                    </a:cubicBezTo>
                    <a:cubicBezTo>
                      <a:pt x="58" y="83"/>
                      <a:pt x="55" y="76"/>
                      <a:pt x="51" y="69"/>
                    </a:cubicBezTo>
                    <a:cubicBezTo>
                      <a:pt x="47" y="62"/>
                      <a:pt x="44" y="54"/>
                      <a:pt x="41" y="47"/>
                    </a:cubicBezTo>
                    <a:cubicBezTo>
                      <a:pt x="38" y="40"/>
                      <a:pt x="34" y="32"/>
                      <a:pt x="31" y="24"/>
                    </a:cubicBezTo>
                    <a:cubicBezTo>
                      <a:pt x="28" y="16"/>
                      <a:pt x="25" y="9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6"/>
                      <a:pt x="2" y="7"/>
                    </a:cubicBezTo>
                    <a:cubicBezTo>
                      <a:pt x="4" y="16"/>
                      <a:pt x="7" y="24"/>
                      <a:pt x="10" y="32"/>
                    </a:cubicBez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432">
                <a:extLst>
                  <a:ext uri="{FF2B5EF4-FFF2-40B4-BE49-F238E27FC236}">
                    <a16:creationId xmlns:a16="http://schemas.microsoft.com/office/drawing/2014/main" id="{27C9EE2E-7F30-4853-975B-C6DFDCBF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2" y="1257"/>
                <a:ext cx="14" cy="32"/>
              </a:xfrm>
              <a:custGeom>
                <a:avLst/>
                <a:gdLst>
                  <a:gd name="T0" fmla="*/ 36 w 64"/>
                  <a:gd name="T1" fmla="*/ 43 h 146"/>
                  <a:gd name="T2" fmla="*/ 30 w 64"/>
                  <a:gd name="T3" fmla="*/ 66 h 146"/>
                  <a:gd name="T4" fmla="*/ 24 w 64"/>
                  <a:gd name="T5" fmla="*/ 88 h 146"/>
                  <a:gd name="T6" fmla="*/ 18 w 64"/>
                  <a:gd name="T7" fmla="*/ 107 h 146"/>
                  <a:gd name="T8" fmla="*/ 11 w 64"/>
                  <a:gd name="T9" fmla="*/ 123 h 146"/>
                  <a:gd name="T10" fmla="*/ 6 w 64"/>
                  <a:gd name="T11" fmla="*/ 136 h 146"/>
                  <a:gd name="T12" fmla="*/ 0 w 64"/>
                  <a:gd name="T13" fmla="*/ 146 h 146"/>
                  <a:gd name="T14" fmla="*/ 9 w 64"/>
                  <a:gd name="T15" fmla="*/ 138 h 146"/>
                  <a:gd name="T16" fmla="*/ 29 w 64"/>
                  <a:gd name="T17" fmla="*/ 113 h 146"/>
                  <a:gd name="T18" fmla="*/ 39 w 64"/>
                  <a:gd name="T19" fmla="*/ 94 h 146"/>
                  <a:gd name="T20" fmla="*/ 49 w 64"/>
                  <a:gd name="T21" fmla="*/ 72 h 146"/>
                  <a:gd name="T22" fmla="*/ 57 w 64"/>
                  <a:gd name="T23" fmla="*/ 48 h 146"/>
                  <a:gd name="T24" fmla="*/ 62 w 64"/>
                  <a:gd name="T25" fmla="*/ 22 h 146"/>
                  <a:gd name="T26" fmla="*/ 64 w 64"/>
                  <a:gd name="T27" fmla="*/ 0 h 146"/>
                  <a:gd name="T28" fmla="*/ 42 w 64"/>
                  <a:gd name="T29" fmla="*/ 3 h 146"/>
                  <a:gd name="T30" fmla="*/ 40 w 64"/>
                  <a:gd name="T31" fmla="*/ 18 h 146"/>
                  <a:gd name="T32" fmla="*/ 36 w 64"/>
                  <a:gd name="T33" fmla="*/ 4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146">
                    <a:moveTo>
                      <a:pt x="36" y="43"/>
                    </a:moveTo>
                    <a:cubicBezTo>
                      <a:pt x="33" y="51"/>
                      <a:pt x="32" y="59"/>
                      <a:pt x="30" y="66"/>
                    </a:cubicBezTo>
                    <a:cubicBezTo>
                      <a:pt x="28" y="74"/>
                      <a:pt x="26" y="81"/>
                      <a:pt x="24" y="88"/>
                    </a:cubicBezTo>
                    <a:cubicBezTo>
                      <a:pt x="22" y="95"/>
                      <a:pt x="20" y="101"/>
                      <a:pt x="18" y="107"/>
                    </a:cubicBezTo>
                    <a:cubicBezTo>
                      <a:pt x="15" y="113"/>
                      <a:pt x="13" y="119"/>
                      <a:pt x="11" y="123"/>
                    </a:cubicBezTo>
                    <a:cubicBezTo>
                      <a:pt x="9" y="128"/>
                      <a:pt x="7" y="132"/>
                      <a:pt x="6" y="136"/>
                    </a:cubicBezTo>
                    <a:cubicBezTo>
                      <a:pt x="3" y="143"/>
                      <a:pt x="0" y="146"/>
                      <a:pt x="0" y="146"/>
                    </a:cubicBezTo>
                    <a:cubicBezTo>
                      <a:pt x="0" y="146"/>
                      <a:pt x="4" y="144"/>
                      <a:pt x="9" y="138"/>
                    </a:cubicBezTo>
                    <a:cubicBezTo>
                      <a:pt x="15" y="133"/>
                      <a:pt x="22" y="124"/>
                      <a:pt x="29" y="113"/>
                    </a:cubicBezTo>
                    <a:cubicBezTo>
                      <a:pt x="32" y="107"/>
                      <a:pt x="36" y="101"/>
                      <a:pt x="39" y="94"/>
                    </a:cubicBezTo>
                    <a:cubicBezTo>
                      <a:pt x="43" y="87"/>
                      <a:pt x="46" y="80"/>
                      <a:pt x="49" y="72"/>
                    </a:cubicBezTo>
                    <a:cubicBezTo>
                      <a:pt x="52" y="64"/>
                      <a:pt x="54" y="56"/>
                      <a:pt x="57" y="48"/>
                    </a:cubicBezTo>
                    <a:cubicBezTo>
                      <a:pt x="58" y="39"/>
                      <a:pt x="60" y="30"/>
                      <a:pt x="62" y="22"/>
                    </a:cubicBezTo>
                    <a:cubicBezTo>
                      <a:pt x="62" y="14"/>
                      <a:pt x="64" y="7"/>
                      <a:pt x="64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8"/>
                      <a:pt x="40" y="13"/>
                      <a:pt x="40" y="18"/>
                    </a:cubicBezTo>
                    <a:cubicBezTo>
                      <a:pt x="39" y="27"/>
                      <a:pt x="37" y="35"/>
                      <a:pt x="36" y="43"/>
                    </a:cubicBez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433">
                <a:extLst>
                  <a:ext uri="{FF2B5EF4-FFF2-40B4-BE49-F238E27FC236}">
                    <a16:creationId xmlns:a16="http://schemas.microsoft.com/office/drawing/2014/main" id="{E971EA72-94B5-417A-A1E0-311A5B6E1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1288"/>
                <a:ext cx="13" cy="8"/>
              </a:xfrm>
              <a:custGeom>
                <a:avLst/>
                <a:gdLst>
                  <a:gd name="T0" fmla="*/ 3 w 13"/>
                  <a:gd name="T1" fmla="*/ 0 h 8"/>
                  <a:gd name="T2" fmla="*/ 0 w 13"/>
                  <a:gd name="T3" fmla="*/ 7 h 8"/>
                  <a:gd name="T4" fmla="*/ 13 w 13"/>
                  <a:gd name="T5" fmla="*/ 8 h 8"/>
                  <a:gd name="T6" fmla="*/ 3 w 13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3" y="0"/>
                    </a:moveTo>
                    <a:lnTo>
                      <a:pt x="0" y="7"/>
                    </a:lnTo>
                    <a:lnTo>
                      <a:pt x="13" y="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8FC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434">
                <a:extLst>
                  <a:ext uri="{FF2B5EF4-FFF2-40B4-BE49-F238E27FC236}">
                    <a16:creationId xmlns:a16="http://schemas.microsoft.com/office/drawing/2014/main" id="{6AE1D30D-6B8E-4034-BD57-9061A4011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1288"/>
                <a:ext cx="13" cy="8"/>
              </a:xfrm>
              <a:custGeom>
                <a:avLst/>
                <a:gdLst>
                  <a:gd name="T0" fmla="*/ 3 w 13"/>
                  <a:gd name="T1" fmla="*/ 0 h 8"/>
                  <a:gd name="T2" fmla="*/ 0 w 13"/>
                  <a:gd name="T3" fmla="*/ 7 h 8"/>
                  <a:gd name="T4" fmla="*/ 13 w 13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8">
                    <a:moveTo>
                      <a:pt x="3" y="0"/>
                    </a:moveTo>
                    <a:lnTo>
                      <a:pt x="0" y="7"/>
                    </a:lnTo>
                    <a:lnTo>
                      <a:pt x="13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435">
                <a:extLst>
                  <a:ext uri="{FF2B5EF4-FFF2-40B4-BE49-F238E27FC236}">
                    <a16:creationId xmlns:a16="http://schemas.microsoft.com/office/drawing/2014/main" id="{456B972F-763B-4099-AC53-6ECF2AA4E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286"/>
                <a:ext cx="8" cy="9"/>
              </a:xfrm>
              <a:custGeom>
                <a:avLst/>
                <a:gdLst>
                  <a:gd name="T0" fmla="*/ 0 w 8"/>
                  <a:gd name="T1" fmla="*/ 9 h 9"/>
                  <a:gd name="T2" fmla="*/ 7 w 8"/>
                  <a:gd name="T3" fmla="*/ 4 h 9"/>
                  <a:gd name="T4" fmla="*/ 8 w 8"/>
                  <a:gd name="T5" fmla="*/ 0 h 9"/>
                  <a:gd name="T6" fmla="*/ 7 w 8"/>
                  <a:gd name="T7" fmla="*/ 3 h 9"/>
                  <a:gd name="T8" fmla="*/ 0 w 8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7" y="4"/>
                    </a:lnTo>
                    <a:lnTo>
                      <a:pt x="8" y="0"/>
                    </a:lnTo>
                    <a:lnTo>
                      <a:pt x="7" y="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8FC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436">
                <a:extLst>
                  <a:ext uri="{FF2B5EF4-FFF2-40B4-BE49-F238E27FC236}">
                    <a16:creationId xmlns:a16="http://schemas.microsoft.com/office/drawing/2014/main" id="{41562304-FD3C-408F-8C32-02898C012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6" y="1280"/>
                <a:ext cx="35" cy="40"/>
              </a:xfrm>
              <a:custGeom>
                <a:avLst/>
                <a:gdLst>
                  <a:gd name="T0" fmla="*/ 30 w 35"/>
                  <a:gd name="T1" fmla="*/ 40 h 40"/>
                  <a:gd name="T2" fmla="*/ 0 w 35"/>
                  <a:gd name="T3" fmla="*/ 16 h 40"/>
                  <a:gd name="T4" fmla="*/ 15 w 35"/>
                  <a:gd name="T5" fmla="*/ 0 h 40"/>
                  <a:gd name="T6" fmla="*/ 35 w 35"/>
                  <a:gd name="T7" fmla="*/ 34 h 40"/>
                  <a:gd name="T8" fmla="*/ 30 w 35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0">
                    <a:moveTo>
                      <a:pt x="30" y="40"/>
                    </a:moveTo>
                    <a:lnTo>
                      <a:pt x="0" y="16"/>
                    </a:lnTo>
                    <a:lnTo>
                      <a:pt x="15" y="0"/>
                    </a:lnTo>
                    <a:lnTo>
                      <a:pt x="35" y="34"/>
                    </a:lnTo>
                    <a:lnTo>
                      <a:pt x="30" y="40"/>
                    </a:ln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437">
                <a:extLst>
                  <a:ext uri="{FF2B5EF4-FFF2-40B4-BE49-F238E27FC236}">
                    <a16:creationId xmlns:a16="http://schemas.microsoft.com/office/drawing/2014/main" id="{807E0649-6F0C-48CD-B621-4C2141297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284"/>
                <a:ext cx="30" cy="42"/>
              </a:xfrm>
              <a:custGeom>
                <a:avLst/>
                <a:gdLst>
                  <a:gd name="T0" fmla="*/ 6 w 30"/>
                  <a:gd name="T1" fmla="*/ 42 h 42"/>
                  <a:gd name="T2" fmla="*/ 30 w 30"/>
                  <a:gd name="T3" fmla="*/ 12 h 42"/>
                  <a:gd name="T4" fmla="*/ 10 w 30"/>
                  <a:gd name="T5" fmla="*/ 0 h 42"/>
                  <a:gd name="T6" fmla="*/ 0 w 30"/>
                  <a:gd name="T7" fmla="*/ 37 h 42"/>
                  <a:gd name="T8" fmla="*/ 6 w 3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6" y="42"/>
                    </a:moveTo>
                    <a:lnTo>
                      <a:pt x="30" y="12"/>
                    </a:lnTo>
                    <a:lnTo>
                      <a:pt x="10" y="0"/>
                    </a:lnTo>
                    <a:lnTo>
                      <a:pt x="0" y="37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438">
                <a:extLst>
                  <a:ext uri="{FF2B5EF4-FFF2-40B4-BE49-F238E27FC236}">
                    <a16:creationId xmlns:a16="http://schemas.microsoft.com/office/drawing/2014/main" id="{5D08B866-64BE-4470-AE9A-F4AAAFE7A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" y="1253"/>
                <a:ext cx="26" cy="17"/>
              </a:xfrm>
              <a:custGeom>
                <a:avLst/>
                <a:gdLst>
                  <a:gd name="T0" fmla="*/ 1 w 26"/>
                  <a:gd name="T1" fmla="*/ 12 h 17"/>
                  <a:gd name="T2" fmla="*/ 1 w 26"/>
                  <a:gd name="T3" fmla="*/ 17 h 17"/>
                  <a:gd name="T4" fmla="*/ 26 w 26"/>
                  <a:gd name="T5" fmla="*/ 15 h 17"/>
                  <a:gd name="T6" fmla="*/ 26 w 26"/>
                  <a:gd name="T7" fmla="*/ 9 h 17"/>
                  <a:gd name="T8" fmla="*/ 26 w 26"/>
                  <a:gd name="T9" fmla="*/ 9 h 17"/>
                  <a:gd name="T10" fmla="*/ 25 w 26"/>
                  <a:gd name="T11" fmla="*/ 0 h 17"/>
                  <a:gd name="T12" fmla="*/ 24 w 26"/>
                  <a:gd name="T13" fmla="*/ 0 h 17"/>
                  <a:gd name="T14" fmla="*/ 25 w 26"/>
                  <a:gd name="T15" fmla="*/ 8 h 17"/>
                  <a:gd name="T16" fmla="*/ 2 w 26"/>
                  <a:gd name="T17" fmla="*/ 11 h 17"/>
                  <a:gd name="T18" fmla="*/ 1 w 26"/>
                  <a:gd name="T19" fmla="*/ 3 h 17"/>
                  <a:gd name="T20" fmla="*/ 0 w 26"/>
                  <a:gd name="T21" fmla="*/ 3 h 17"/>
                  <a:gd name="T22" fmla="*/ 1 w 26"/>
                  <a:gd name="T23" fmla="*/ 12 h 17"/>
                  <a:gd name="T24" fmla="*/ 1 w 26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7">
                    <a:moveTo>
                      <a:pt x="1" y="12"/>
                    </a:moveTo>
                    <a:lnTo>
                      <a:pt x="1" y="17"/>
                    </a:lnTo>
                    <a:lnTo>
                      <a:pt x="26" y="15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5" y="0"/>
                    </a:lnTo>
                    <a:lnTo>
                      <a:pt x="24" y="0"/>
                    </a:lnTo>
                    <a:lnTo>
                      <a:pt x="25" y="8"/>
                    </a:lnTo>
                    <a:lnTo>
                      <a:pt x="2" y="11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439">
                <a:extLst>
                  <a:ext uri="{FF2B5EF4-FFF2-40B4-BE49-F238E27FC236}">
                    <a16:creationId xmlns:a16="http://schemas.microsoft.com/office/drawing/2014/main" id="{E98E785C-2B58-4E58-979E-16A963082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" y="1380"/>
                <a:ext cx="334" cy="60"/>
              </a:xfrm>
              <a:custGeom>
                <a:avLst/>
                <a:gdLst>
                  <a:gd name="T0" fmla="*/ 332 w 334"/>
                  <a:gd name="T1" fmla="*/ 0 h 60"/>
                  <a:gd name="T2" fmla="*/ 0 w 334"/>
                  <a:gd name="T3" fmla="*/ 38 h 60"/>
                  <a:gd name="T4" fmla="*/ 2 w 334"/>
                  <a:gd name="T5" fmla="*/ 60 h 60"/>
                  <a:gd name="T6" fmla="*/ 334 w 334"/>
                  <a:gd name="T7" fmla="*/ 23 h 60"/>
                  <a:gd name="T8" fmla="*/ 332 w 3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60">
                    <a:moveTo>
                      <a:pt x="332" y="0"/>
                    </a:moveTo>
                    <a:lnTo>
                      <a:pt x="0" y="38"/>
                    </a:lnTo>
                    <a:lnTo>
                      <a:pt x="2" y="60"/>
                    </a:lnTo>
                    <a:lnTo>
                      <a:pt x="334" y="23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440">
                <a:extLst>
                  <a:ext uri="{FF2B5EF4-FFF2-40B4-BE49-F238E27FC236}">
                    <a16:creationId xmlns:a16="http://schemas.microsoft.com/office/drawing/2014/main" id="{74DAAAB3-0EBB-43BA-8F10-447F6D454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" y="1345"/>
                <a:ext cx="334" cy="60"/>
              </a:xfrm>
              <a:custGeom>
                <a:avLst/>
                <a:gdLst>
                  <a:gd name="T0" fmla="*/ 332 w 334"/>
                  <a:gd name="T1" fmla="*/ 0 h 60"/>
                  <a:gd name="T2" fmla="*/ 0 w 334"/>
                  <a:gd name="T3" fmla="*/ 37 h 60"/>
                  <a:gd name="T4" fmla="*/ 2 w 334"/>
                  <a:gd name="T5" fmla="*/ 60 h 60"/>
                  <a:gd name="T6" fmla="*/ 334 w 334"/>
                  <a:gd name="T7" fmla="*/ 23 h 60"/>
                  <a:gd name="T8" fmla="*/ 332 w 3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60">
                    <a:moveTo>
                      <a:pt x="332" y="0"/>
                    </a:moveTo>
                    <a:lnTo>
                      <a:pt x="0" y="37"/>
                    </a:lnTo>
                    <a:lnTo>
                      <a:pt x="2" y="60"/>
                    </a:lnTo>
                    <a:lnTo>
                      <a:pt x="334" y="23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441">
                <a:extLst>
                  <a:ext uri="{FF2B5EF4-FFF2-40B4-BE49-F238E27FC236}">
                    <a16:creationId xmlns:a16="http://schemas.microsoft.com/office/drawing/2014/main" id="{C4A4FF70-883C-4E8B-9DD5-A4A64DC73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2" y="1310"/>
                <a:ext cx="334" cy="60"/>
              </a:xfrm>
              <a:custGeom>
                <a:avLst/>
                <a:gdLst>
                  <a:gd name="T0" fmla="*/ 332 w 334"/>
                  <a:gd name="T1" fmla="*/ 0 h 60"/>
                  <a:gd name="T2" fmla="*/ 0 w 334"/>
                  <a:gd name="T3" fmla="*/ 37 h 60"/>
                  <a:gd name="T4" fmla="*/ 2 w 334"/>
                  <a:gd name="T5" fmla="*/ 60 h 60"/>
                  <a:gd name="T6" fmla="*/ 334 w 334"/>
                  <a:gd name="T7" fmla="*/ 23 h 60"/>
                  <a:gd name="T8" fmla="*/ 332 w 3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60">
                    <a:moveTo>
                      <a:pt x="332" y="0"/>
                    </a:moveTo>
                    <a:lnTo>
                      <a:pt x="0" y="37"/>
                    </a:lnTo>
                    <a:lnTo>
                      <a:pt x="2" y="60"/>
                    </a:lnTo>
                    <a:lnTo>
                      <a:pt x="334" y="23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Freeform 442">
                <a:extLst>
                  <a:ext uri="{FF2B5EF4-FFF2-40B4-BE49-F238E27FC236}">
                    <a16:creationId xmlns:a16="http://schemas.microsoft.com/office/drawing/2014/main" id="{C55FE637-BBAE-4B98-900B-A73B764B8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7" y="1274"/>
                <a:ext cx="335" cy="61"/>
              </a:xfrm>
              <a:custGeom>
                <a:avLst/>
                <a:gdLst>
                  <a:gd name="T0" fmla="*/ 333 w 335"/>
                  <a:gd name="T1" fmla="*/ 0 h 61"/>
                  <a:gd name="T2" fmla="*/ 0 w 335"/>
                  <a:gd name="T3" fmla="*/ 38 h 61"/>
                  <a:gd name="T4" fmla="*/ 3 w 335"/>
                  <a:gd name="T5" fmla="*/ 61 h 61"/>
                  <a:gd name="T6" fmla="*/ 335 w 335"/>
                  <a:gd name="T7" fmla="*/ 23 h 61"/>
                  <a:gd name="T8" fmla="*/ 333 w 33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61">
                    <a:moveTo>
                      <a:pt x="333" y="0"/>
                    </a:moveTo>
                    <a:lnTo>
                      <a:pt x="0" y="38"/>
                    </a:lnTo>
                    <a:lnTo>
                      <a:pt x="3" y="61"/>
                    </a:lnTo>
                    <a:lnTo>
                      <a:pt x="335" y="23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Freeform 443">
                <a:extLst>
                  <a:ext uri="{FF2B5EF4-FFF2-40B4-BE49-F238E27FC236}">
                    <a16:creationId xmlns:a16="http://schemas.microsoft.com/office/drawing/2014/main" id="{853002B6-287D-4CD5-B38A-69F2062C8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" y="1425"/>
                <a:ext cx="302" cy="109"/>
              </a:xfrm>
              <a:custGeom>
                <a:avLst/>
                <a:gdLst>
                  <a:gd name="T0" fmla="*/ 0 w 302"/>
                  <a:gd name="T1" fmla="*/ 31 h 109"/>
                  <a:gd name="T2" fmla="*/ 293 w 302"/>
                  <a:gd name="T3" fmla="*/ 0 h 109"/>
                  <a:gd name="T4" fmla="*/ 302 w 302"/>
                  <a:gd name="T5" fmla="*/ 78 h 109"/>
                  <a:gd name="T6" fmla="*/ 9 w 302"/>
                  <a:gd name="T7" fmla="*/ 109 h 109"/>
                  <a:gd name="T8" fmla="*/ 0 w 302"/>
                  <a:gd name="T9" fmla="*/ 3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109">
                    <a:moveTo>
                      <a:pt x="0" y="31"/>
                    </a:moveTo>
                    <a:lnTo>
                      <a:pt x="293" y="0"/>
                    </a:lnTo>
                    <a:lnTo>
                      <a:pt x="302" y="78"/>
                    </a:lnTo>
                    <a:lnTo>
                      <a:pt x="9" y="10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3146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Freeform 444">
                <a:extLst>
                  <a:ext uri="{FF2B5EF4-FFF2-40B4-BE49-F238E27FC236}">
                    <a16:creationId xmlns:a16="http://schemas.microsoft.com/office/drawing/2014/main" id="{658F61E0-146D-4BEE-8A58-8A462D1F1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9" y="1446"/>
                <a:ext cx="50" cy="62"/>
              </a:xfrm>
              <a:custGeom>
                <a:avLst/>
                <a:gdLst>
                  <a:gd name="T0" fmla="*/ 0 w 229"/>
                  <a:gd name="T1" fmla="*/ 28 h 282"/>
                  <a:gd name="T2" fmla="*/ 67 w 229"/>
                  <a:gd name="T3" fmla="*/ 10 h 282"/>
                  <a:gd name="T4" fmla="*/ 220 w 229"/>
                  <a:gd name="T5" fmla="*/ 125 h 282"/>
                  <a:gd name="T6" fmla="*/ 90 w 229"/>
                  <a:gd name="T7" fmla="*/ 279 h 282"/>
                  <a:gd name="T8" fmla="*/ 24 w 229"/>
                  <a:gd name="T9" fmla="*/ 274 h 282"/>
                  <a:gd name="T10" fmla="*/ 31 w 229"/>
                  <a:gd name="T11" fmla="*/ 226 h 282"/>
                  <a:gd name="T12" fmla="*/ 82 w 229"/>
                  <a:gd name="T13" fmla="*/ 231 h 282"/>
                  <a:gd name="T14" fmla="*/ 157 w 229"/>
                  <a:gd name="T15" fmla="*/ 136 h 282"/>
                  <a:gd name="T16" fmla="*/ 63 w 229"/>
                  <a:gd name="T17" fmla="*/ 60 h 282"/>
                  <a:gd name="T18" fmla="*/ 14 w 229"/>
                  <a:gd name="T19" fmla="*/ 73 h 282"/>
                  <a:gd name="T20" fmla="*/ 0 w 229"/>
                  <a:gd name="T21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9" h="282">
                    <a:moveTo>
                      <a:pt x="0" y="28"/>
                    </a:moveTo>
                    <a:cubicBezTo>
                      <a:pt x="11" y="22"/>
                      <a:pt x="35" y="13"/>
                      <a:pt x="67" y="10"/>
                    </a:cubicBezTo>
                    <a:cubicBezTo>
                      <a:pt x="158" y="0"/>
                      <a:pt x="211" y="51"/>
                      <a:pt x="220" y="125"/>
                    </a:cubicBezTo>
                    <a:cubicBezTo>
                      <a:pt x="229" y="214"/>
                      <a:pt x="170" y="270"/>
                      <a:pt x="90" y="279"/>
                    </a:cubicBezTo>
                    <a:cubicBezTo>
                      <a:pt x="59" y="282"/>
                      <a:pt x="35" y="279"/>
                      <a:pt x="24" y="274"/>
                    </a:cubicBezTo>
                    <a:cubicBezTo>
                      <a:pt x="31" y="226"/>
                      <a:pt x="31" y="226"/>
                      <a:pt x="31" y="226"/>
                    </a:cubicBezTo>
                    <a:cubicBezTo>
                      <a:pt x="44" y="230"/>
                      <a:pt x="61" y="233"/>
                      <a:pt x="82" y="231"/>
                    </a:cubicBezTo>
                    <a:cubicBezTo>
                      <a:pt x="130" y="226"/>
                      <a:pt x="164" y="193"/>
                      <a:pt x="157" y="136"/>
                    </a:cubicBezTo>
                    <a:cubicBezTo>
                      <a:pt x="151" y="83"/>
                      <a:pt x="116" y="54"/>
                      <a:pt x="63" y="60"/>
                    </a:cubicBezTo>
                    <a:cubicBezTo>
                      <a:pt x="45" y="62"/>
                      <a:pt x="25" y="68"/>
                      <a:pt x="14" y="73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2" name="Freeform 445">
                <a:extLst>
                  <a:ext uri="{FF2B5EF4-FFF2-40B4-BE49-F238E27FC236}">
                    <a16:creationId xmlns:a16="http://schemas.microsoft.com/office/drawing/2014/main" id="{D7FAC3BA-F8CE-4B0F-A88B-8DF90FF78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" y="1453"/>
                <a:ext cx="54" cy="61"/>
              </a:xfrm>
              <a:custGeom>
                <a:avLst/>
                <a:gdLst>
                  <a:gd name="T0" fmla="*/ 130 w 244"/>
                  <a:gd name="T1" fmla="*/ 0 h 278"/>
                  <a:gd name="T2" fmla="*/ 244 w 244"/>
                  <a:gd name="T3" fmla="*/ 252 h 278"/>
                  <a:gd name="T4" fmla="*/ 178 w 244"/>
                  <a:gd name="T5" fmla="*/ 259 h 278"/>
                  <a:gd name="T6" fmla="*/ 134 w 244"/>
                  <a:gd name="T7" fmla="*/ 152 h 278"/>
                  <a:gd name="T8" fmla="*/ 100 w 244"/>
                  <a:gd name="T9" fmla="*/ 61 h 278"/>
                  <a:gd name="T10" fmla="*/ 99 w 244"/>
                  <a:gd name="T11" fmla="*/ 62 h 278"/>
                  <a:gd name="T12" fmla="*/ 85 w 244"/>
                  <a:gd name="T13" fmla="*/ 156 h 278"/>
                  <a:gd name="T14" fmla="*/ 64 w 244"/>
                  <a:gd name="T15" fmla="*/ 271 h 278"/>
                  <a:gd name="T16" fmla="*/ 0 w 244"/>
                  <a:gd name="T17" fmla="*/ 278 h 278"/>
                  <a:gd name="T18" fmla="*/ 60 w 244"/>
                  <a:gd name="T19" fmla="*/ 8 h 278"/>
                  <a:gd name="T20" fmla="*/ 130 w 244"/>
                  <a:gd name="T2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4" h="278">
                    <a:moveTo>
                      <a:pt x="130" y="0"/>
                    </a:moveTo>
                    <a:cubicBezTo>
                      <a:pt x="244" y="252"/>
                      <a:pt x="244" y="252"/>
                      <a:pt x="244" y="252"/>
                    </a:cubicBezTo>
                    <a:cubicBezTo>
                      <a:pt x="178" y="259"/>
                      <a:pt x="178" y="259"/>
                      <a:pt x="178" y="259"/>
                    </a:cubicBezTo>
                    <a:cubicBezTo>
                      <a:pt x="134" y="152"/>
                      <a:pt x="134" y="152"/>
                      <a:pt x="134" y="152"/>
                    </a:cubicBezTo>
                    <a:cubicBezTo>
                      <a:pt x="121" y="122"/>
                      <a:pt x="110" y="93"/>
                      <a:pt x="100" y="61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96" y="94"/>
                      <a:pt x="91" y="125"/>
                      <a:pt x="85" y="156"/>
                    </a:cubicBezTo>
                    <a:cubicBezTo>
                      <a:pt x="64" y="271"/>
                      <a:pt x="64" y="271"/>
                      <a:pt x="64" y="271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60" y="8"/>
                      <a:pt x="60" y="8"/>
                      <a:pt x="60" y="8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446">
                <a:extLst>
                  <a:ext uri="{FF2B5EF4-FFF2-40B4-BE49-F238E27FC236}">
                    <a16:creationId xmlns:a16="http://schemas.microsoft.com/office/drawing/2014/main" id="{FF9E499C-1769-4613-A6ED-76D4458B5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" y="732"/>
                <a:ext cx="102" cy="100"/>
              </a:xfrm>
              <a:custGeom>
                <a:avLst/>
                <a:gdLst>
                  <a:gd name="T0" fmla="*/ 51 w 464"/>
                  <a:gd name="T1" fmla="*/ 320 h 457"/>
                  <a:gd name="T2" fmla="*/ 139 w 464"/>
                  <a:gd name="T3" fmla="*/ 51 h 457"/>
                  <a:gd name="T4" fmla="*/ 413 w 464"/>
                  <a:gd name="T5" fmla="*/ 137 h 457"/>
                  <a:gd name="T6" fmla="*/ 325 w 464"/>
                  <a:gd name="T7" fmla="*/ 407 h 457"/>
                  <a:gd name="T8" fmla="*/ 51 w 464"/>
                  <a:gd name="T9" fmla="*/ 32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457">
                    <a:moveTo>
                      <a:pt x="51" y="320"/>
                    </a:moveTo>
                    <a:cubicBezTo>
                      <a:pt x="0" y="222"/>
                      <a:pt x="39" y="101"/>
                      <a:pt x="139" y="51"/>
                    </a:cubicBezTo>
                    <a:cubicBezTo>
                      <a:pt x="239" y="0"/>
                      <a:pt x="362" y="39"/>
                      <a:pt x="413" y="137"/>
                    </a:cubicBezTo>
                    <a:cubicBezTo>
                      <a:pt x="464" y="235"/>
                      <a:pt x="425" y="356"/>
                      <a:pt x="325" y="407"/>
                    </a:cubicBezTo>
                    <a:cubicBezTo>
                      <a:pt x="225" y="457"/>
                      <a:pt x="103" y="418"/>
                      <a:pt x="51" y="320"/>
                    </a:cubicBezTo>
                    <a:close/>
                  </a:path>
                </a:pathLst>
              </a:custGeom>
              <a:solidFill>
                <a:srgbClr val="C89E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4" name="Freeform 447">
                <a:extLst>
                  <a:ext uri="{FF2B5EF4-FFF2-40B4-BE49-F238E27FC236}">
                    <a16:creationId xmlns:a16="http://schemas.microsoft.com/office/drawing/2014/main" id="{2DA399B2-A1D9-44FE-92A1-AE9407578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" y="683"/>
                <a:ext cx="102" cy="100"/>
              </a:xfrm>
              <a:custGeom>
                <a:avLst/>
                <a:gdLst>
                  <a:gd name="T0" fmla="*/ 51 w 464"/>
                  <a:gd name="T1" fmla="*/ 320 h 457"/>
                  <a:gd name="T2" fmla="*/ 139 w 464"/>
                  <a:gd name="T3" fmla="*/ 51 h 457"/>
                  <a:gd name="T4" fmla="*/ 413 w 464"/>
                  <a:gd name="T5" fmla="*/ 137 h 457"/>
                  <a:gd name="T6" fmla="*/ 325 w 464"/>
                  <a:gd name="T7" fmla="*/ 406 h 457"/>
                  <a:gd name="T8" fmla="*/ 51 w 464"/>
                  <a:gd name="T9" fmla="*/ 32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457">
                    <a:moveTo>
                      <a:pt x="51" y="320"/>
                    </a:moveTo>
                    <a:cubicBezTo>
                      <a:pt x="0" y="222"/>
                      <a:pt x="39" y="101"/>
                      <a:pt x="139" y="51"/>
                    </a:cubicBezTo>
                    <a:cubicBezTo>
                      <a:pt x="239" y="0"/>
                      <a:pt x="361" y="39"/>
                      <a:pt x="413" y="137"/>
                    </a:cubicBezTo>
                    <a:cubicBezTo>
                      <a:pt x="464" y="235"/>
                      <a:pt x="425" y="356"/>
                      <a:pt x="325" y="406"/>
                    </a:cubicBezTo>
                    <a:cubicBezTo>
                      <a:pt x="225" y="457"/>
                      <a:pt x="102" y="418"/>
                      <a:pt x="51" y="320"/>
                    </a:cubicBezTo>
                    <a:close/>
                  </a:path>
                </a:pathLst>
              </a:custGeom>
              <a:solidFill>
                <a:srgbClr val="C89E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5" name="Freeform 448">
                <a:extLst>
                  <a:ext uri="{FF2B5EF4-FFF2-40B4-BE49-F238E27FC236}">
                    <a16:creationId xmlns:a16="http://schemas.microsoft.com/office/drawing/2014/main" id="{799B7ACA-FF55-42D1-9913-F63440136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6" y="511"/>
                <a:ext cx="271" cy="330"/>
              </a:xfrm>
              <a:custGeom>
                <a:avLst/>
                <a:gdLst>
                  <a:gd name="T0" fmla="*/ 1030 w 1238"/>
                  <a:gd name="T1" fmla="*/ 871 h 1503"/>
                  <a:gd name="T2" fmla="*/ 324 w 1238"/>
                  <a:gd name="T3" fmla="*/ 424 h 1503"/>
                  <a:gd name="T4" fmla="*/ 73 w 1238"/>
                  <a:gd name="T5" fmla="*/ 448 h 1503"/>
                  <a:gd name="T6" fmla="*/ 0 w 1238"/>
                  <a:gd name="T7" fmla="*/ 1045 h 1503"/>
                  <a:gd name="T8" fmla="*/ 348 w 1238"/>
                  <a:gd name="T9" fmla="*/ 1483 h 1503"/>
                  <a:gd name="T10" fmla="*/ 871 w 1238"/>
                  <a:gd name="T11" fmla="*/ 1503 h 1503"/>
                  <a:gd name="T12" fmla="*/ 1238 w 1238"/>
                  <a:gd name="T13" fmla="*/ 1317 h 1503"/>
                  <a:gd name="T14" fmla="*/ 1030 w 1238"/>
                  <a:gd name="T15" fmla="*/ 871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8" h="1503">
                    <a:moveTo>
                      <a:pt x="1030" y="871"/>
                    </a:moveTo>
                    <a:cubicBezTo>
                      <a:pt x="1030" y="871"/>
                      <a:pt x="561" y="848"/>
                      <a:pt x="324" y="424"/>
                    </a:cubicBezTo>
                    <a:cubicBezTo>
                      <a:pt x="87" y="0"/>
                      <a:pt x="73" y="448"/>
                      <a:pt x="73" y="448"/>
                    </a:cubicBezTo>
                    <a:cubicBezTo>
                      <a:pt x="0" y="1045"/>
                      <a:pt x="0" y="1045"/>
                      <a:pt x="0" y="1045"/>
                    </a:cubicBezTo>
                    <a:cubicBezTo>
                      <a:pt x="348" y="1483"/>
                      <a:pt x="348" y="1483"/>
                      <a:pt x="348" y="1483"/>
                    </a:cubicBezTo>
                    <a:cubicBezTo>
                      <a:pt x="871" y="1503"/>
                      <a:pt x="871" y="1503"/>
                      <a:pt x="871" y="1503"/>
                    </a:cubicBezTo>
                    <a:cubicBezTo>
                      <a:pt x="1238" y="1317"/>
                      <a:pt x="1238" y="1317"/>
                      <a:pt x="1238" y="1317"/>
                    </a:cubicBezTo>
                    <a:lnTo>
                      <a:pt x="1030" y="871"/>
                    </a:lnTo>
                    <a:close/>
                  </a:path>
                </a:pathLst>
              </a:custGeom>
              <a:solidFill>
                <a:srgbClr val="C89E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Freeform 449">
                <a:extLst>
                  <a:ext uri="{FF2B5EF4-FFF2-40B4-BE49-F238E27FC236}">
                    <a16:creationId xmlns:a16="http://schemas.microsoft.com/office/drawing/2014/main" id="{51094A1F-967D-44F0-B226-0EB7E352C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" y="426"/>
                <a:ext cx="473" cy="493"/>
              </a:xfrm>
              <a:custGeom>
                <a:avLst/>
                <a:gdLst>
                  <a:gd name="T0" fmla="*/ 1317 w 2159"/>
                  <a:gd name="T1" fmla="*/ 1299 h 2248"/>
                  <a:gd name="T2" fmla="*/ 817 w 2159"/>
                  <a:gd name="T3" fmla="*/ 985 h 2248"/>
                  <a:gd name="T4" fmla="*/ 745 w 2159"/>
                  <a:gd name="T5" fmla="*/ 1531 h 2248"/>
                  <a:gd name="T6" fmla="*/ 930 w 2159"/>
                  <a:gd name="T7" fmla="*/ 1838 h 2248"/>
                  <a:gd name="T8" fmla="*/ 1681 w 2159"/>
                  <a:gd name="T9" fmla="*/ 1715 h 2248"/>
                  <a:gd name="T10" fmla="*/ 1930 w 2159"/>
                  <a:gd name="T11" fmla="*/ 2040 h 2248"/>
                  <a:gd name="T12" fmla="*/ 974 w 2159"/>
                  <a:gd name="T13" fmla="*/ 2188 h 2248"/>
                  <a:gd name="T14" fmla="*/ 597 w 2159"/>
                  <a:gd name="T15" fmla="*/ 2052 h 2248"/>
                  <a:gd name="T16" fmla="*/ 192 w 2159"/>
                  <a:gd name="T17" fmla="*/ 1574 h 2248"/>
                  <a:gd name="T18" fmla="*/ 61 w 2159"/>
                  <a:gd name="T19" fmla="*/ 1211 h 2248"/>
                  <a:gd name="T20" fmla="*/ 268 w 2159"/>
                  <a:gd name="T21" fmla="*/ 415 h 2248"/>
                  <a:gd name="T22" fmla="*/ 242 w 2159"/>
                  <a:gd name="T23" fmla="*/ 350 h 2248"/>
                  <a:gd name="T24" fmla="*/ 934 w 2159"/>
                  <a:gd name="T25" fmla="*/ 0 h 2248"/>
                  <a:gd name="T26" fmla="*/ 976 w 2159"/>
                  <a:gd name="T27" fmla="*/ 82 h 2248"/>
                  <a:gd name="T28" fmla="*/ 1445 w 2159"/>
                  <a:gd name="T29" fmla="*/ 747 h 2248"/>
                  <a:gd name="T30" fmla="*/ 1390 w 2159"/>
                  <a:gd name="T31" fmla="*/ 1085 h 2248"/>
                  <a:gd name="T32" fmla="*/ 1317 w 2159"/>
                  <a:gd name="T33" fmla="*/ 1299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59" h="2248">
                    <a:moveTo>
                      <a:pt x="1317" y="1299"/>
                    </a:moveTo>
                    <a:cubicBezTo>
                      <a:pt x="1317" y="1299"/>
                      <a:pt x="1083" y="851"/>
                      <a:pt x="817" y="985"/>
                    </a:cubicBezTo>
                    <a:cubicBezTo>
                      <a:pt x="551" y="1120"/>
                      <a:pt x="745" y="1531"/>
                      <a:pt x="745" y="1531"/>
                    </a:cubicBezTo>
                    <a:cubicBezTo>
                      <a:pt x="930" y="1838"/>
                      <a:pt x="930" y="1838"/>
                      <a:pt x="930" y="1838"/>
                    </a:cubicBezTo>
                    <a:cubicBezTo>
                      <a:pt x="930" y="1838"/>
                      <a:pt x="1501" y="1724"/>
                      <a:pt x="1681" y="1715"/>
                    </a:cubicBezTo>
                    <a:cubicBezTo>
                      <a:pt x="1861" y="1707"/>
                      <a:pt x="2159" y="1987"/>
                      <a:pt x="1930" y="2040"/>
                    </a:cubicBezTo>
                    <a:cubicBezTo>
                      <a:pt x="974" y="2188"/>
                      <a:pt x="974" y="2188"/>
                      <a:pt x="974" y="2188"/>
                    </a:cubicBezTo>
                    <a:cubicBezTo>
                      <a:pt x="974" y="2188"/>
                      <a:pt x="749" y="2248"/>
                      <a:pt x="597" y="2052"/>
                    </a:cubicBezTo>
                    <a:cubicBezTo>
                      <a:pt x="192" y="1574"/>
                      <a:pt x="192" y="1574"/>
                      <a:pt x="192" y="1574"/>
                    </a:cubicBezTo>
                    <a:cubicBezTo>
                      <a:pt x="192" y="1574"/>
                      <a:pt x="0" y="1432"/>
                      <a:pt x="61" y="1211"/>
                    </a:cubicBezTo>
                    <a:cubicBezTo>
                      <a:pt x="122" y="989"/>
                      <a:pt x="268" y="415"/>
                      <a:pt x="268" y="415"/>
                    </a:cubicBezTo>
                    <a:cubicBezTo>
                      <a:pt x="242" y="350"/>
                      <a:pt x="242" y="350"/>
                      <a:pt x="242" y="350"/>
                    </a:cubicBezTo>
                    <a:cubicBezTo>
                      <a:pt x="934" y="0"/>
                      <a:pt x="934" y="0"/>
                      <a:pt x="934" y="0"/>
                    </a:cubicBezTo>
                    <a:cubicBezTo>
                      <a:pt x="976" y="82"/>
                      <a:pt x="976" y="82"/>
                      <a:pt x="976" y="82"/>
                    </a:cubicBezTo>
                    <a:cubicBezTo>
                      <a:pt x="976" y="82"/>
                      <a:pt x="1278" y="426"/>
                      <a:pt x="1445" y="747"/>
                    </a:cubicBezTo>
                    <a:cubicBezTo>
                      <a:pt x="1612" y="1068"/>
                      <a:pt x="1390" y="1085"/>
                      <a:pt x="1390" y="1085"/>
                    </a:cubicBezTo>
                    <a:lnTo>
                      <a:pt x="1317" y="1299"/>
                    </a:lnTo>
                    <a:close/>
                  </a:path>
                </a:pathLst>
              </a:custGeom>
              <a:solidFill>
                <a:srgbClr val="EC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Freeform 450">
                <a:extLst>
                  <a:ext uri="{FF2B5EF4-FFF2-40B4-BE49-F238E27FC236}">
                    <a16:creationId xmlns:a16="http://schemas.microsoft.com/office/drawing/2014/main" id="{B1DD8647-455B-4028-9F51-8D05925EA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394"/>
                <a:ext cx="193" cy="188"/>
              </a:xfrm>
              <a:custGeom>
                <a:avLst/>
                <a:gdLst>
                  <a:gd name="T0" fmla="*/ 880 w 880"/>
                  <a:gd name="T1" fmla="*/ 570 h 854"/>
                  <a:gd name="T2" fmla="*/ 372 w 880"/>
                  <a:gd name="T3" fmla="*/ 827 h 854"/>
                  <a:gd name="T4" fmla="*/ 226 w 880"/>
                  <a:gd name="T5" fmla="*/ 780 h 854"/>
                  <a:gd name="T6" fmla="*/ 28 w 880"/>
                  <a:gd name="T7" fmla="*/ 400 h 854"/>
                  <a:gd name="T8" fmla="*/ 75 w 880"/>
                  <a:gd name="T9" fmla="*/ 256 h 854"/>
                  <a:gd name="T10" fmla="*/ 582 w 880"/>
                  <a:gd name="T11" fmla="*/ 0 h 854"/>
                  <a:gd name="T12" fmla="*/ 650 w 880"/>
                  <a:gd name="T13" fmla="*/ 129 h 854"/>
                  <a:gd name="T14" fmla="*/ 880 w 880"/>
                  <a:gd name="T15" fmla="*/ 57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0" h="854">
                    <a:moveTo>
                      <a:pt x="880" y="570"/>
                    </a:moveTo>
                    <a:cubicBezTo>
                      <a:pt x="372" y="827"/>
                      <a:pt x="372" y="827"/>
                      <a:pt x="372" y="827"/>
                    </a:cubicBezTo>
                    <a:cubicBezTo>
                      <a:pt x="319" y="854"/>
                      <a:pt x="253" y="833"/>
                      <a:pt x="226" y="780"/>
                    </a:cubicBezTo>
                    <a:cubicBezTo>
                      <a:pt x="28" y="400"/>
                      <a:pt x="28" y="400"/>
                      <a:pt x="28" y="400"/>
                    </a:cubicBezTo>
                    <a:cubicBezTo>
                      <a:pt x="0" y="348"/>
                      <a:pt x="21" y="283"/>
                      <a:pt x="75" y="256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650" y="129"/>
                      <a:pt x="650" y="129"/>
                      <a:pt x="650" y="129"/>
                    </a:cubicBezTo>
                    <a:lnTo>
                      <a:pt x="880" y="570"/>
                    </a:lnTo>
                    <a:close/>
                  </a:path>
                </a:pathLst>
              </a:custGeom>
              <a:solidFill>
                <a:srgbClr val="962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Freeform 451">
                <a:extLst>
                  <a:ext uri="{FF2B5EF4-FFF2-40B4-BE49-F238E27FC236}">
                    <a16:creationId xmlns:a16="http://schemas.microsoft.com/office/drawing/2014/main" id="{9312C1C1-2C24-476B-93B7-EC9A5690B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" y="332"/>
                <a:ext cx="193" cy="187"/>
              </a:xfrm>
              <a:custGeom>
                <a:avLst/>
                <a:gdLst>
                  <a:gd name="T0" fmla="*/ 806 w 880"/>
                  <a:gd name="T1" fmla="*/ 598 h 854"/>
                  <a:gd name="T2" fmla="*/ 298 w 880"/>
                  <a:gd name="T3" fmla="*/ 854 h 854"/>
                  <a:gd name="T4" fmla="*/ 68 w 880"/>
                  <a:gd name="T5" fmla="*/ 413 h 854"/>
                  <a:gd name="T6" fmla="*/ 0 w 880"/>
                  <a:gd name="T7" fmla="*/ 284 h 854"/>
                  <a:gd name="T8" fmla="*/ 508 w 880"/>
                  <a:gd name="T9" fmla="*/ 27 h 854"/>
                  <a:gd name="T10" fmla="*/ 654 w 880"/>
                  <a:gd name="T11" fmla="*/ 73 h 854"/>
                  <a:gd name="T12" fmla="*/ 853 w 880"/>
                  <a:gd name="T13" fmla="*/ 453 h 854"/>
                  <a:gd name="T14" fmla="*/ 806 w 880"/>
                  <a:gd name="T15" fmla="*/ 598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0" h="854">
                    <a:moveTo>
                      <a:pt x="806" y="598"/>
                    </a:moveTo>
                    <a:cubicBezTo>
                      <a:pt x="298" y="854"/>
                      <a:pt x="298" y="854"/>
                      <a:pt x="298" y="854"/>
                    </a:cubicBezTo>
                    <a:cubicBezTo>
                      <a:pt x="68" y="413"/>
                      <a:pt x="68" y="413"/>
                      <a:pt x="68" y="41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508" y="27"/>
                      <a:pt x="508" y="27"/>
                      <a:pt x="508" y="27"/>
                    </a:cubicBezTo>
                    <a:cubicBezTo>
                      <a:pt x="561" y="0"/>
                      <a:pt x="627" y="21"/>
                      <a:pt x="654" y="73"/>
                    </a:cubicBezTo>
                    <a:cubicBezTo>
                      <a:pt x="853" y="453"/>
                      <a:pt x="853" y="453"/>
                      <a:pt x="853" y="453"/>
                    </a:cubicBezTo>
                    <a:cubicBezTo>
                      <a:pt x="880" y="506"/>
                      <a:pt x="859" y="571"/>
                      <a:pt x="806" y="598"/>
                    </a:cubicBezTo>
                    <a:close/>
                  </a:path>
                </a:pathLst>
              </a:custGeom>
              <a:solidFill>
                <a:srgbClr val="4514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452">
                <a:extLst>
                  <a:ext uri="{FF2B5EF4-FFF2-40B4-BE49-F238E27FC236}">
                    <a16:creationId xmlns:a16="http://schemas.microsoft.com/office/drawing/2014/main" id="{DF813BF8-631D-4337-BAE8-2201C3FB2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" y="417"/>
                <a:ext cx="307" cy="578"/>
              </a:xfrm>
              <a:custGeom>
                <a:avLst/>
                <a:gdLst>
                  <a:gd name="T0" fmla="*/ 186 w 1399"/>
                  <a:gd name="T1" fmla="*/ 2588 h 2633"/>
                  <a:gd name="T2" fmla="*/ 422 w 1399"/>
                  <a:gd name="T3" fmla="*/ 2428 h 2633"/>
                  <a:gd name="T4" fmla="*/ 620 w 1399"/>
                  <a:gd name="T5" fmla="*/ 1693 h 2633"/>
                  <a:gd name="T6" fmla="*/ 817 w 1399"/>
                  <a:gd name="T7" fmla="*/ 1658 h 2633"/>
                  <a:gd name="T8" fmla="*/ 811 w 1399"/>
                  <a:gd name="T9" fmla="*/ 1742 h 2633"/>
                  <a:gd name="T10" fmla="*/ 811 w 1399"/>
                  <a:gd name="T11" fmla="*/ 2263 h 2633"/>
                  <a:gd name="T12" fmla="*/ 1244 w 1399"/>
                  <a:gd name="T13" fmla="*/ 1832 h 2633"/>
                  <a:gd name="T14" fmla="*/ 1288 w 1399"/>
                  <a:gd name="T15" fmla="*/ 1398 h 2633"/>
                  <a:gd name="T16" fmla="*/ 1299 w 1399"/>
                  <a:gd name="T17" fmla="*/ 868 h 2633"/>
                  <a:gd name="T18" fmla="*/ 1399 w 1399"/>
                  <a:gd name="T19" fmla="*/ 569 h 2633"/>
                  <a:gd name="T20" fmla="*/ 856 w 1399"/>
                  <a:gd name="T21" fmla="*/ 68 h 2633"/>
                  <a:gd name="T22" fmla="*/ 645 w 1399"/>
                  <a:gd name="T23" fmla="*/ 24 h 2633"/>
                  <a:gd name="T24" fmla="*/ 349 w 1399"/>
                  <a:gd name="T25" fmla="*/ 465 h 2633"/>
                  <a:gd name="T26" fmla="*/ 141 w 1399"/>
                  <a:gd name="T27" fmla="*/ 1407 h 2633"/>
                  <a:gd name="T28" fmla="*/ 73 w 1399"/>
                  <a:gd name="T29" fmla="*/ 2109 h 2633"/>
                  <a:gd name="T30" fmla="*/ 68 w 1399"/>
                  <a:gd name="T31" fmla="*/ 2143 h 2633"/>
                  <a:gd name="T32" fmla="*/ 186 w 1399"/>
                  <a:gd name="T33" fmla="*/ 2588 h 2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9" h="2633">
                    <a:moveTo>
                      <a:pt x="186" y="2588"/>
                    </a:moveTo>
                    <a:cubicBezTo>
                      <a:pt x="373" y="2633"/>
                      <a:pt x="422" y="2428"/>
                      <a:pt x="422" y="2428"/>
                    </a:cubicBezTo>
                    <a:cubicBezTo>
                      <a:pt x="620" y="1693"/>
                      <a:pt x="620" y="1693"/>
                      <a:pt x="620" y="1693"/>
                    </a:cubicBezTo>
                    <a:cubicBezTo>
                      <a:pt x="620" y="1693"/>
                      <a:pt x="730" y="1631"/>
                      <a:pt x="817" y="1658"/>
                    </a:cubicBezTo>
                    <a:cubicBezTo>
                      <a:pt x="833" y="1663"/>
                      <a:pt x="829" y="1695"/>
                      <a:pt x="811" y="1742"/>
                    </a:cubicBezTo>
                    <a:cubicBezTo>
                      <a:pt x="811" y="2263"/>
                      <a:pt x="811" y="2263"/>
                      <a:pt x="811" y="2263"/>
                    </a:cubicBezTo>
                    <a:cubicBezTo>
                      <a:pt x="976" y="2124"/>
                      <a:pt x="1209" y="1927"/>
                      <a:pt x="1244" y="1832"/>
                    </a:cubicBezTo>
                    <a:cubicBezTo>
                      <a:pt x="1272" y="1756"/>
                      <a:pt x="1282" y="1601"/>
                      <a:pt x="1288" y="1398"/>
                    </a:cubicBezTo>
                    <a:cubicBezTo>
                      <a:pt x="1292" y="1244"/>
                      <a:pt x="1294" y="1063"/>
                      <a:pt x="1299" y="868"/>
                    </a:cubicBezTo>
                    <a:cubicBezTo>
                      <a:pt x="1302" y="783"/>
                      <a:pt x="1339" y="680"/>
                      <a:pt x="1399" y="569"/>
                    </a:cubicBezTo>
                    <a:cubicBezTo>
                      <a:pt x="1273" y="452"/>
                      <a:pt x="1020" y="219"/>
                      <a:pt x="856" y="68"/>
                    </a:cubicBezTo>
                    <a:cubicBezTo>
                      <a:pt x="797" y="15"/>
                      <a:pt x="716" y="0"/>
                      <a:pt x="645" y="24"/>
                    </a:cubicBezTo>
                    <a:cubicBezTo>
                      <a:pt x="362" y="227"/>
                      <a:pt x="431" y="315"/>
                      <a:pt x="349" y="465"/>
                    </a:cubicBezTo>
                    <a:cubicBezTo>
                      <a:pt x="263" y="622"/>
                      <a:pt x="110" y="1020"/>
                      <a:pt x="141" y="1407"/>
                    </a:cubicBezTo>
                    <a:cubicBezTo>
                      <a:pt x="170" y="1783"/>
                      <a:pt x="137" y="1689"/>
                      <a:pt x="73" y="2109"/>
                    </a:cubicBezTo>
                    <a:cubicBezTo>
                      <a:pt x="71" y="2120"/>
                      <a:pt x="69" y="2131"/>
                      <a:pt x="68" y="2143"/>
                    </a:cubicBezTo>
                    <a:cubicBezTo>
                      <a:pt x="0" y="2601"/>
                      <a:pt x="186" y="2588"/>
                      <a:pt x="186" y="2588"/>
                    </a:cubicBezTo>
                    <a:close/>
                  </a:path>
                </a:pathLst>
              </a:custGeom>
              <a:solidFill>
                <a:srgbClr val="EC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Freeform 453">
                <a:extLst>
                  <a:ext uri="{FF2B5EF4-FFF2-40B4-BE49-F238E27FC236}">
                    <a16:creationId xmlns:a16="http://schemas.microsoft.com/office/drawing/2014/main" id="{9EEFB552-7B0F-4410-A15C-B645B271C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6" y="289"/>
                <a:ext cx="184" cy="181"/>
              </a:xfrm>
              <a:custGeom>
                <a:avLst/>
                <a:gdLst>
                  <a:gd name="T0" fmla="*/ 432 w 842"/>
                  <a:gd name="T1" fmla="*/ 827 h 827"/>
                  <a:gd name="T2" fmla="*/ 43 w 842"/>
                  <a:gd name="T3" fmla="*/ 474 h 827"/>
                  <a:gd name="T4" fmla="*/ 38 w 842"/>
                  <a:gd name="T5" fmla="*/ 333 h 827"/>
                  <a:gd name="T6" fmla="*/ 311 w 842"/>
                  <a:gd name="T7" fmla="*/ 42 h 827"/>
                  <a:gd name="T8" fmla="*/ 454 w 842"/>
                  <a:gd name="T9" fmla="*/ 37 h 827"/>
                  <a:gd name="T10" fmla="*/ 842 w 842"/>
                  <a:gd name="T11" fmla="*/ 391 h 827"/>
                  <a:gd name="T12" fmla="*/ 749 w 842"/>
                  <a:gd name="T13" fmla="*/ 490 h 827"/>
                  <a:gd name="T14" fmla="*/ 432 w 842"/>
                  <a:gd name="T15" fmla="*/ 82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2" h="827">
                    <a:moveTo>
                      <a:pt x="432" y="827"/>
                    </a:moveTo>
                    <a:cubicBezTo>
                      <a:pt x="43" y="474"/>
                      <a:pt x="43" y="474"/>
                      <a:pt x="43" y="474"/>
                    </a:cubicBezTo>
                    <a:cubicBezTo>
                      <a:pt x="3" y="436"/>
                      <a:pt x="0" y="374"/>
                      <a:pt x="38" y="333"/>
                    </a:cubicBezTo>
                    <a:cubicBezTo>
                      <a:pt x="311" y="42"/>
                      <a:pt x="311" y="42"/>
                      <a:pt x="311" y="42"/>
                    </a:cubicBezTo>
                    <a:cubicBezTo>
                      <a:pt x="349" y="2"/>
                      <a:pt x="413" y="0"/>
                      <a:pt x="454" y="37"/>
                    </a:cubicBezTo>
                    <a:cubicBezTo>
                      <a:pt x="842" y="391"/>
                      <a:pt x="842" y="391"/>
                      <a:pt x="842" y="391"/>
                    </a:cubicBezTo>
                    <a:cubicBezTo>
                      <a:pt x="749" y="490"/>
                      <a:pt x="749" y="490"/>
                      <a:pt x="749" y="490"/>
                    </a:cubicBezTo>
                    <a:lnTo>
                      <a:pt x="432" y="827"/>
                    </a:lnTo>
                    <a:close/>
                  </a:path>
                </a:pathLst>
              </a:custGeom>
              <a:solidFill>
                <a:srgbClr val="4514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Freeform 454">
                <a:extLst>
                  <a:ext uri="{FF2B5EF4-FFF2-40B4-BE49-F238E27FC236}">
                    <a16:creationId xmlns:a16="http://schemas.microsoft.com/office/drawing/2014/main" id="{793E0DAC-1F93-4512-B863-11EB7CE65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375"/>
                <a:ext cx="185" cy="181"/>
              </a:xfrm>
              <a:custGeom>
                <a:avLst/>
                <a:gdLst>
                  <a:gd name="T0" fmla="*/ 388 w 842"/>
                  <a:gd name="T1" fmla="*/ 790 h 827"/>
                  <a:gd name="T2" fmla="*/ 0 w 842"/>
                  <a:gd name="T3" fmla="*/ 436 h 827"/>
                  <a:gd name="T4" fmla="*/ 317 w 842"/>
                  <a:gd name="T5" fmla="*/ 99 h 827"/>
                  <a:gd name="T6" fmla="*/ 410 w 842"/>
                  <a:gd name="T7" fmla="*/ 0 h 827"/>
                  <a:gd name="T8" fmla="*/ 799 w 842"/>
                  <a:gd name="T9" fmla="*/ 353 h 827"/>
                  <a:gd name="T10" fmla="*/ 804 w 842"/>
                  <a:gd name="T11" fmla="*/ 493 h 827"/>
                  <a:gd name="T12" fmla="*/ 531 w 842"/>
                  <a:gd name="T13" fmla="*/ 784 h 827"/>
                  <a:gd name="T14" fmla="*/ 388 w 842"/>
                  <a:gd name="T15" fmla="*/ 79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2" h="827">
                    <a:moveTo>
                      <a:pt x="388" y="790"/>
                    </a:moveTo>
                    <a:cubicBezTo>
                      <a:pt x="0" y="436"/>
                      <a:pt x="0" y="436"/>
                      <a:pt x="0" y="436"/>
                    </a:cubicBezTo>
                    <a:cubicBezTo>
                      <a:pt x="317" y="99"/>
                      <a:pt x="317" y="99"/>
                      <a:pt x="317" y="99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799" y="353"/>
                      <a:pt x="799" y="353"/>
                      <a:pt x="799" y="353"/>
                    </a:cubicBezTo>
                    <a:cubicBezTo>
                      <a:pt x="839" y="390"/>
                      <a:pt x="842" y="453"/>
                      <a:pt x="804" y="493"/>
                    </a:cubicBezTo>
                    <a:cubicBezTo>
                      <a:pt x="531" y="784"/>
                      <a:pt x="531" y="784"/>
                      <a:pt x="531" y="784"/>
                    </a:cubicBezTo>
                    <a:cubicBezTo>
                      <a:pt x="493" y="825"/>
                      <a:pt x="429" y="827"/>
                      <a:pt x="388" y="790"/>
                    </a:cubicBezTo>
                    <a:close/>
                  </a:path>
                </a:pathLst>
              </a:custGeom>
              <a:solidFill>
                <a:srgbClr val="962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Freeform 455">
                <a:extLst>
                  <a:ext uri="{FF2B5EF4-FFF2-40B4-BE49-F238E27FC236}">
                    <a16:creationId xmlns:a16="http://schemas.microsoft.com/office/drawing/2014/main" id="{65639E5F-67E9-462C-9E06-172EDA079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" y="244"/>
                <a:ext cx="241" cy="231"/>
              </a:xfrm>
              <a:custGeom>
                <a:avLst/>
                <a:gdLst>
                  <a:gd name="T0" fmla="*/ 432 w 1098"/>
                  <a:gd name="T1" fmla="*/ 1052 h 1052"/>
                  <a:gd name="T2" fmla="*/ 1019 w 1098"/>
                  <a:gd name="T3" fmla="*/ 755 h 1052"/>
                  <a:gd name="T4" fmla="*/ 1080 w 1098"/>
                  <a:gd name="T5" fmla="*/ 644 h 1052"/>
                  <a:gd name="T6" fmla="*/ 744 w 1098"/>
                  <a:gd name="T7" fmla="*/ 0 h 1052"/>
                  <a:gd name="T8" fmla="*/ 0 w 1098"/>
                  <a:gd name="T9" fmla="*/ 224 h 1052"/>
                  <a:gd name="T10" fmla="*/ 432 w 1098"/>
                  <a:gd name="T1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8" h="1052">
                    <a:moveTo>
                      <a:pt x="432" y="1052"/>
                    </a:moveTo>
                    <a:cubicBezTo>
                      <a:pt x="1019" y="755"/>
                      <a:pt x="1019" y="755"/>
                      <a:pt x="1019" y="755"/>
                    </a:cubicBezTo>
                    <a:cubicBezTo>
                      <a:pt x="1071" y="729"/>
                      <a:pt x="1098" y="679"/>
                      <a:pt x="1080" y="644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492" y="64"/>
                      <a:pt x="244" y="139"/>
                      <a:pt x="0" y="224"/>
                    </a:cubicBezTo>
                    <a:lnTo>
                      <a:pt x="432" y="1052"/>
                    </a:lnTo>
                    <a:close/>
                  </a:path>
                </a:pathLst>
              </a:custGeom>
              <a:solidFill>
                <a:srgbClr val="DB6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Freeform 456">
                <a:extLst>
                  <a:ext uri="{FF2B5EF4-FFF2-40B4-BE49-F238E27FC236}">
                    <a16:creationId xmlns:a16="http://schemas.microsoft.com/office/drawing/2014/main" id="{6B542C46-F89E-434D-86C1-7E523362C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9" y="293"/>
                <a:ext cx="251" cy="253"/>
              </a:xfrm>
              <a:custGeom>
                <a:avLst/>
                <a:gdLst>
                  <a:gd name="T0" fmla="*/ 559 w 1146"/>
                  <a:gd name="T1" fmla="*/ 1125 h 1151"/>
                  <a:gd name="T2" fmla="*/ 1146 w 1146"/>
                  <a:gd name="T3" fmla="*/ 828 h 1151"/>
                  <a:gd name="T4" fmla="*/ 714 w 1146"/>
                  <a:gd name="T5" fmla="*/ 0 h 1151"/>
                  <a:gd name="T6" fmla="*/ 0 w 1146"/>
                  <a:gd name="T7" fmla="*/ 280 h 1151"/>
                  <a:gd name="T8" fmla="*/ 432 w 1146"/>
                  <a:gd name="T9" fmla="*/ 1108 h 1151"/>
                  <a:gd name="T10" fmla="*/ 559 w 1146"/>
                  <a:gd name="T11" fmla="*/ 1125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6" h="1151">
                    <a:moveTo>
                      <a:pt x="559" y="1125"/>
                    </a:moveTo>
                    <a:cubicBezTo>
                      <a:pt x="1146" y="828"/>
                      <a:pt x="1146" y="828"/>
                      <a:pt x="1146" y="828"/>
                    </a:cubicBezTo>
                    <a:cubicBezTo>
                      <a:pt x="714" y="0"/>
                      <a:pt x="714" y="0"/>
                      <a:pt x="714" y="0"/>
                    </a:cubicBezTo>
                    <a:cubicBezTo>
                      <a:pt x="472" y="84"/>
                      <a:pt x="233" y="177"/>
                      <a:pt x="0" y="280"/>
                    </a:cubicBezTo>
                    <a:cubicBezTo>
                      <a:pt x="432" y="1108"/>
                      <a:pt x="432" y="1108"/>
                      <a:pt x="432" y="1108"/>
                    </a:cubicBezTo>
                    <a:cubicBezTo>
                      <a:pt x="450" y="1144"/>
                      <a:pt x="507" y="1151"/>
                      <a:pt x="559" y="1125"/>
                    </a:cubicBezTo>
                    <a:close/>
                  </a:path>
                </a:pathLst>
              </a:custGeom>
              <a:solidFill>
                <a:srgbClr val="F3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Freeform 457">
                <a:extLst>
                  <a:ext uri="{FF2B5EF4-FFF2-40B4-BE49-F238E27FC236}">
                    <a16:creationId xmlns:a16="http://schemas.microsoft.com/office/drawing/2014/main" id="{5537246C-8E61-489E-B762-5C2E6B999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" y="213"/>
                <a:ext cx="282" cy="222"/>
              </a:xfrm>
              <a:custGeom>
                <a:avLst/>
                <a:gdLst>
                  <a:gd name="T0" fmla="*/ 52 w 1286"/>
                  <a:gd name="T1" fmla="*/ 599 h 1008"/>
                  <a:gd name="T2" fmla="*/ 501 w 1286"/>
                  <a:gd name="T3" fmla="*/ 1008 h 1008"/>
                  <a:gd name="T4" fmla="*/ 1286 w 1286"/>
                  <a:gd name="T5" fmla="*/ 182 h 1008"/>
                  <a:gd name="T6" fmla="*/ 495 w 1286"/>
                  <a:gd name="T7" fmla="*/ 0 h 1008"/>
                  <a:gd name="T8" fmla="*/ 26 w 1286"/>
                  <a:gd name="T9" fmla="*/ 485 h 1008"/>
                  <a:gd name="T10" fmla="*/ 52 w 1286"/>
                  <a:gd name="T11" fmla="*/ 599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6" h="1008">
                    <a:moveTo>
                      <a:pt x="52" y="599"/>
                    </a:moveTo>
                    <a:cubicBezTo>
                      <a:pt x="501" y="1008"/>
                      <a:pt x="501" y="1008"/>
                      <a:pt x="501" y="1008"/>
                    </a:cubicBezTo>
                    <a:cubicBezTo>
                      <a:pt x="1286" y="182"/>
                      <a:pt x="1286" y="182"/>
                      <a:pt x="1286" y="182"/>
                    </a:cubicBezTo>
                    <a:cubicBezTo>
                      <a:pt x="1027" y="110"/>
                      <a:pt x="763" y="50"/>
                      <a:pt x="495" y="0"/>
                    </a:cubicBezTo>
                    <a:cubicBezTo>
                      <a:pt x="26" y="485"/>
                      <a:pt x="26" y="485"/>
                      <a:pt x="26" y="485"/>
                    </a:cubicBezTo>
                    <a:cubicBezTo>
                      <a:pt x="0" y="512"/>
                      <a:pt x="12" y="563"/>
                      <a:pt x="52" y="599"/>
                    </a:cubicBezTo>
                    <a:close/>
                  </a:path>
                </a:pathLst>
              </a:custGeom>
              <a:solidFill>
                <a:srgbClr val="DB6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Freeform 458">
                <a:extLst>
                  <a:ext uri="{FF2B5EF4-FFF2-40B4-BE49-F238E27FC236}">
                    <a16:creationId xmlns:a16="http://schemas.microsoft.com/office/drawing/2014/main" id="{2B3F0AA5-A402-4173-9C72-6AEDEC9D4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" y="253"/>
                <a:ext cx="335" cy="281"/>
              </a:xfrm>
              <a:custGeom>
                <a:avLst/>
                <a:gdLst>
                  <a:gd name="T0" fmla="*/ 449 w 1528"/>
                  <a:gd name="T1" fmla="*/ 1235 h 1279"/>
                  <a:gd name="T2" fmla="*/ 567 w 1528"/>
                  <a:gd name="T3" fmla="*/ 1252 h 1279"/>
                  <a:gd name="T4" fmla="*/ 1528 w 1528"/>
                  <a:gd name="T5" fmla="*/ 238 h 1279"/>
                  <a:gd name="T6" fmla="*/ 785 w 1528"/>
                  <a:gd name="T7" fmla="*/ 0 h 1279"/>
                  <a:gd name="T8" fmla="*/ 0 w 1528"/>
                  <a:gd name="T9" fmla="*/ 826 h 1279"/>
                  <a:gd name="T10" fmla="*/ 449 w 1528"/>
                  <a:gd name="T11" fmla="*/ 1235 h 1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8" h="1279">
                    <a:moveTo>
                      <a:pt x="449" y="1235"/>
                    </a:moveTo>
                    <a:cubicBezTo>
                      <a:pt x="489" y="1271"/>
                      <a:pt x="542" y="1279"/>
                      <a:pt x="567" y="1252"/>
                    </a:cubicBezTo>
                    <a:cubicBezTo>
                      <a:pt x="1528" y="238"/>
                      <a:pt x="1528" y="238"/>
                      <a:pt x="1528" y="238"/>
                    </a:cubicBezTo>
                    <a:cubicBezTo>
                      <a:pt x="1285" y="149"/>
                      <a:pt x="1037" y="69"/>
                      <a:pt x="785" y="0"/>
                    </a:cubicBezTo>
                    <a:cubicBezTo>
                      <a:pt x="0" y="826"/>
                      <a:pt x="0" y="826"/>
                      <a:pt x="0" y="826"/>
                    </a:cubicBezTo>
                    <a:lnTo>
                      <a:pt x="449" y="1235"/>
                    </a:lnTo>
                    <a:close/>
                  </a:path>
                </a:pathLst>
              </a:custGeom>
              <a:solidFill>
                <a:srgbClr val="F3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459">
                <a:extLst>
                  <a:ext uri="{FF2B5EF4-FFF2-40B4-BE49-F238E27FC236}">
                    <a16:creationId xmlns:a16="http://schemas.microsoft.com/office/drawing/2014/main" id="{0C273C4D-D37D-4BBF-8700-AC376F67D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" y="253"/>
                <a:ext cx="172" cy="182"/>
              </a:xfrm>
              <a:custGeom>
                <a:avLst/>
                <a:gdLst>
                  <a:gd name="T0" fmla="*/ 0 w 785"/>
                  <a:gd name="T1" fmla="*/ 826 h 826"/>
                  <a:gd name="T2" fmla="*/ 785 w 785"/>
                  <a:gd name="T3" fmla="*/ 0 h 826"/>
                  <a:gd name="T4" fmla="*/ 785 w 785"/>
                  <a:gd name="T5" fmla="*/ 0 h 826"/>
                  <a:gd name="T6" fmla="*/ 0 w 785"/>
                  <a:gd name="T7" fmla="*/ 826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5" h="826">
                    <a:moveTo>
                      <a:pt x="0" y="826"/>
                    </a:moveTo>
                    <a:cubicBezTo>
                      <a:pt x="785" y="0"/>
                      <a:pt x="785" y="0"/>
                      <a:pt x="785" y="0"/>
                    </a:cubicBezTo>
                    <a:cubicBezTo>
                      <a:pt x="785" y="0"/>
                      <a:pt x="785" y="0"/>
                      <a:pt x="785" y="0"/>
                    </a:cubicBezTo>
                    <a:lnTo>
                      <a:pt x="0" y="826"/>
                    </a:lnTo>
                    <a:close/>
                  </a:path>
                </a:pathLst>
              </a:custGeom>
              <a:solidFill>
                <a:srgbClr val="E44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Freeform 460">
                <a:extLst>
                  <a:ext uri="{FF2B5EF4-FFF2-40B4-BE49-F238E27FC236}">
                    <a16:creationId xmlns:a16="http://schemas.microsoft.com/office/drawing/2014/main" id="{0EB0CD3B-B061-4C1D-95A5-D76AFED2EE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8" y="807"/>
                <a:ext cx="50" cy="49"/>
              </a:xfrm>
              <a:custGeom>
                <a:avLst/>
                <a:gdLst>
                  <a:gd name="T0" fmla="*/ 0 w 50"/>
                  <a:gd name="T1" fmla="*/ 5 h 49"/>
                  <a:gd name="T2" fmla="*/ 44 w 50"/>
                  <a:gd name="T3" fmla="*/ 0 h 49"/>
                  <a:gd name="T4" fmla="*/ 50 w 50"/>
                  <a:gd name="T5" fmla="*/ 43 h 49"/>
                  <a:gd name="T6" fmla="*/ 6 w 50"/>
                  <a:gd name="T7" fmla="*/ 49 h 49"/>
                  <a:gd name="T8" fmla="*/ 0 w 50"/>
                  <a:gd name="T9" fmla="*/ 5 h 49"/>
                  <a:gd name="T10" fmla="*/ 40 w 50"/>
                  <a:gd name="T11" fmla="*/ 6 h 49"/>
                  <a:gd name="T12" fmla="*/ 6 w 50"/>
                  <a:gd name="T13" fmla="*/ 10 h 49"/>
                  <a:gd name="T14" fmla="*/ 10 w 50"/>
                  <a:gd name="T15" fmla="*/ 43 h 49"/>
                  <a:gd name="T16" fmla="*/ 44 w 50"/>
                  <a:gd name="T17" fmla="*/ 39 h 49"/>
                  <a:gd name="T18" fmla="*/ 40 w 50"/>
                  <a:gd name="T1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49">
                    <a:moveTo>
                      <a:pt x="0" y="5"/>
                    </a:moveTo>
                    <a:lnTo>
                      <a:pt x="44" y="0"/>
                    </a:lnTo>
                    <a:lnTo>
                      <a:pt x="50" y="43"/>
                    </a:lnTo>
                    <a:lnTo>
                      <a:pt x="6" y="49"/>
                    </a:lnTo>
                    <a:lnTo>
                      <a:pt x="0" y="5"/>
                    </a:lnTo>
                    <a:close/>
                    <a:moveTo>
                      <a:pt x="40" y="6"/>
                    </a:moveTo>
                    <a:lnTo>
                      <a:pt x="6" y="10"/>
                    </a:lnTo>
                    <a:lnTo>
                      <a:pt x="10" y="43"/>
                    </a:lnTo>
                    <a:lnTo>
                      <a:pt x="44" y="39"/>
                    </a:lnTo>
                    <a:lnTo>
                      <a:pt x="40" y="6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461">
                <a:extLst>
                  <a:ext uri="{FF2B5EF4-FFF2-40B4-BE49-F238E27FC236}">
                    <a16:creationId xmlns:a16="http://schemas.microsoft.com/office/drawing/2014/main" id="{7D54DF0A-DDDF-45F9-BF93-31D0AF50F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822"/>
                <a:ext cx="33" cy="31"/>
              </a:xfrm>
              <a:custGeom>
                <a:avLst/>
                <a:gdLst>
                  <a:gd name="T0" fmla="*/ 22 w 33"/>
                  <a:gd name="T1" fmla="*/ 0 h 31"/>
                  <a:gd name="T2" fmla="*/ 33 w 33"/>
                  <a:gd name="T3" fmla="*/ 9 h 31"/>
                  <a:gd name="T4" fmla="*/ 30 w 33"/>
                  <a:gd name="T5" fmla="*/ 13 h 31"/>
                  <a:gd name="T6" fmla="*/ 23 w 33"/>
                  <a:gd name="T7" fmla="*/ 6 h 31"/>
                  <a:gd name="T8" fmla="*/ 4 w 33"/>
                  <a:gd name="T9" fmla="*/ 31 h 31"/>
                  <a:gd name="T10" fmla="*/ 0 w 33"/>
                  <a:gd name="T11" fmla="*/ 28 h 31"/>
                  <a:gd name="T12" fmla="*/ 22 w 33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1">
                    <a:moveTo>
                      <a:pt x="22" y="0"/>
                    </a:moveTo>
                    <a:lnTo>
                      <a:pt x="33" y="9"/>
                    </a:lnTo>
                    <a:lnTo>
                      <a:pt x="30" y="13"/>
                    </a:lnTo>
                    <a:lnTo>
                      <a:pt x="23" y="6"/>
                    </a:lnTo>
                    <a:lnTo>
                      <a:pt x="4" y="31"/>
                    </a:lnTo>
                    <a:lnTo>
                      <a:pt x="0" y="2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Freeform 462">
                <a:extLst>
                  <a:ext uri="{FF2B5EF4-FFF2-40B4-BE49-F238E27FC236}">
                    <a16:creationId xmlns:a16="http://schemas.microsoft.com/office/drawing/2014/main" id="{35921C52-1F4A-4968-9326-A38314AC2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678"/>
                <a:ext cx="80" cy="78"/>
              </a:xfrm>
              <a:custGeom>
                <a:avLst/>
                <a:gdLst>
                  <a:gd name="T0" fmla="*/ 263 w 362"/>
                  <a:gd name="T1" fmla="*/ 37 h 357"/>
                  <a:gd name="T2" fmla="*/ 346 w 362"/>
                  <a:gd name="T3" fmla="*/ 178 h 357"/>
                  <a:gd name="T4" fmla="*/ 324 w 362"/>
                  <a:gd name="T5" fmla="*/ 259 h 357"/>
                  <a:gd name="T6" fmla="*/ 182 w 362"/>
                  <a:gd name="T7" fmla="*/ 341 h 357"/>
                  <a:gd name="T8" fmla="*/ 99 w 362"/>
                  <a:gd name="T9" fmla="*/ 319 h 357"/>
                  <a:gd name="T10" fmla="*/ 16 w 362"/>
                  <a:gd name="T11" fmla="*/ 179 h 357"/>
                  <a:gd name="T12" fmla="*/ 38 w 362"/>
                  <a:gd name="T13" fmla="*/ 98 h 357"/>
                  <a:gd name="T14" fmla="*/ 181 w 362"/>
                  <a:gd name="T15" fmla="*/ 16 h 357"/>
                  <a:gd name="T16" fmla="*/ 263 w 362"/>
                  <a:gd name="T17" fmla="*/ 3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357">
                    <a:moveTo>
                      <a:pt x="263" y="37"/>
                    </a:moveTo>
                    <a:cubicBezTo>
                      <a:pt x="325" y="54"/>
                      <a:pt x="362" y="116"/>
                      <a:pt x="346" y="178"/>
                    </a:cubicBezTo>
                    <a:cubicBezTo>
                      <a:pt x="324" y="259"/>
                      <a:pt x="324" y="259"/>
                      <a:pt x="324" y="259"/>
                    </a:cubicBezTo>
                    <a:cubicBezTo>
                      <a:pt x="308" y="320"/>
                      <a:pt x="244" y="357"/>
                      <a:pt x="182" y="341"/>
                    </a:cubicBezTo>
                    <a:cubicBezTo>
                      <a:pt x="99" y="319"/>
                      <a:pt x="99" y="319"/>
                      <a:pt x="99" y="319"/>
                    </a:cubicBezTo>
                    <a:cubicBezTo>
                      <a:pt x="37" y="303"/>
                      <a:pt x="0" y="240"/>
                      <a:pt x="16" y="179"/>
                    </a:cubicBezTo>
                    <a:cubicBezTo>
                      <a:pt x="38" y="98"/>
                      <a:pt x="38" y="98"/>
                      <a:pt x="38" y="98"/>
                    </a:cubicBezTo>
                    <a:cubicBezTo>
                      <a:pt x="54" y="36"/>
                      <a:pt x="118" y="0"/>
                      <a:pt x="181" y="16"/>
                    </a:cubicBezTo>
                    <a:lnTo>
                      <a:pt x="263" y="37"/>
                    </a:lnTo>
                    <a:close/>
                  </a:path>
                </a:pathLst>
              </a:custGeom>
              <a:solidFill>
                <a:srgbClr val="6091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463">
                <a:extLst>
                  <a:ext uri="{FF2B5EF4-FFF2-40B4-BE49-F238E27FC236}">
                    <a16:creationId xmlns:a16="http://schemas.microsoft.com/office/drawing/2014/main" id="{1C32D178-BE1A-40DC-A2F2-D775340FC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829"/>
                <a:ext cx="25" cy="19"/>
              </a:xfrm>
              <a:custGeom>
                <a:avLst/>
                <a:gdLst>
                  <a:gd name="T0" fmla="*/ 25 w 25"/>
                  <a:gd name="T1" fmla="*/ 15 h 19"/>
                  <a:gd name="T2" fmla="*/ 5 w 25"/>
                  <a:gd name="T3" fmla="*/ 0 h 19"/>
                  <a:gd name="T4" fmla="*/ 0 w 25"/>
                  <a:gd name="T5" fmla="*/ 19 h 19"/>
                  <a:gd name="T6" fmla="*/ 25 w 25"/>
                  <a:gd name="T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9">
                    <a:moveTo>
                      <a:pt x="25" y="15"/>
                    </a:moveTo>
                    <a:lnTo>
                      <a:pt x="5" y="0"/>
                    </a:lnTo>
                    <a:lnTo>
                      <a:pt x="0" y="19"/>
                    </a:lnTo>
                    <a:lnTo>
                      <a:pt x="25" y="15"/>
                    </a:lnTo>
                    <a:close/>
                  </a:path>
                </a:pathLst>
              </a:custGeom>
              <a:solidFill>
                <a:srgbClr val="31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464">
                <a:extLst>
                  <a:ext uri="{FF2B5EF4-FFF2-40B4-BE49-F238E27FC236}">
                    <a16:creationId xmlns:a16="http://schemas.microsoft.com/office/drawing/2014/main" id="{67600378-9431-43E8-B945-42273679A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691"/>
                <a:ext cx="386" cy="131"/>
              </a:xfrm>
              <a:custGeom>
                <a:avLst/>
                <a:gdLst>
                  <a:gd name="T0" fmla="*/ 0 w 1762"/>
                  <a:gd name="T1" fmla="*/ 156 h 601"/>
                  <a:gd name="T2" fmla="*/ 1709 w 1762"/>
                  <a:gd name="T3" fmla="*/ 601 h 601"/>
                  <a:gd name="T4" fmla="*/ 1656 w 1762"/>
                  <a:gd name="T5" fmla="*/ 508 h 601"/>
                  <a:gd name="T6" fmla="*/ 1761 w 1762"/>
                  <a:gd name="T7" fmla="*/ 451 h 601"/>
                  <a:gd name="T8" fmla="*/ 1762 w 1762"/>
                  <a:gd name="T9" fmla="*/ 448 h 601"/>
                  <a:gd name="T10" fmla="*/ 41 w 1762"/>
                  <a:gd name="T11" fmla="*/ 0 h 601"/>
                  <a:gd name="T12" fmla="*/ 0 w 1762"/>
                  <a:gd name="T13" fmla="*/ 156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2" h="601">
                    <a:moveTo>
                      <a:pt x="0" y="156"/>
                    </a:moveTo>
                    <a:cubicBezTo>
                      <a:pt x="1709" y="601"/>
                      <a:pt x="1709" y="601"/>
                      <a:pt x="1709" y="601"/>
                    </a:cubicBezTo>
                    <a:cubicBezTo>
                      <a:pt x="1675" y="580"/>
                      <a:pt x="1647" y="543"/>
                      <a:pt x="1656" y="508"/>
                    </a:cubicBezTo>
                    <a:cubicBezTo>
                      <a:pt x="1667" y="467"/>
                      <a:pt x="1713" y="444"/>
                      <a:pt x="1761" y="451"/>
                    </a:cubicBezTo>
                    <a:cubicBezTo>
                      <a:pt x="1762" y="448"/>
                      <a:pt x="1762" y="448"/>
                      <a:pt x="1762" y="448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D75F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465">
                <a:extLst>
                  <a:ext uri="{FF2B5EF4-FFF2-40B4-BE49-F238E27FC236}">
                    <a16:creationId xmlns:a16="http://schemas.microsoft.com/office/drawing/2014/main" id="{690F270D-D971-4D85-B8FC-4EEBECEAD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725"/>
                <a:ext cx="385" cy="133"/>
              </a:xfrm>
              <a:custGeom>
                <a:avLst/>
                <a:gdLst>
                  <a:gd name="T0" fmla="*/ 0 w 1755"/>
                  <a:gd name="T1" fmla="*/ 159 h 606"/>
                  <a:gd name="T2" fmla="*/ 1720 w 1755"/>
                  <a:gd name="T3" fmla="*/ 606 h 606"/>
                  <a:gd name="T4" fmla="*/ 1721 w 1755"/>
                  <a:gd name="T5" fmla="*/ 605 h 606"/>
                  <a:gd name="T6" fmla="*/ 1655 w 1755"/>
                  <a:gd name="T7" fmla="*/ 503 h 606"/>
                  <a:gd name="T8" fmla="*/ 1755 w 1755"/>
                  <a:gd name="T9" fmla="*/ 447 h 606"/>
                  <a:gd name="T10" fmla="*/ 1752 w 1755"/>
                  <a:gd name="T11" fmla="*/ 445 h 606"/>
                  <a:gd name="T12" fmla="*/ 43 w 1755"/>
                  <a:gd name="T13" fmla="*/ 0 h 606"/>
                  <a:gd name="T14" fmla="*/ 0 w 1755"/>
                  <a:gd name="T15" fmla="*/ 159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5" h="606">
                    <a:moveTo>
                      <a:pt x="0" y="159"/>
                    </a:moveTo>
                    <a:cubicBezTo>
                      <a:pt x="1720" y="606"/>
                      <a:pt x="1720" y="606"/>
                      <a:pt x="1720" y="606"/>
                    </a:cubicBezTo>
                    <a:cubicBezTo>
                      <a:pt x="1721" y="605"/>
                      <a:pt x="1721" y="605"/>
                      <a:pt x="1721" y="605"/>
                    </a:cubicBezTo>
                    <a:cubicBezTo>
                      <a:pt x="1673" y="589"/>
                      <a:pt x="1643" y="546"/>
                      <a:pt x="1655" y="503"/>
                    </a:cubicBezTo>
                    <a:cubicBezTo>
                      <a:pt x="1665" y="466"/>
                      <a:pt x="1713" y="446"/>
                      <a:pt x="1755" y="447"/>
                    </a:cubicBezTo>
                    <a:cubicBezTo>
                      <a:pt x="1754" y="446"/>
                      <a:pt x="1753" y="445"/>
                      <a:pt x="1752" y="445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0" y="159"/>
                    </a:lnTo>
                    <a:close/>
                  </a:path>
                </a:pathLst>
              </a:custGeom>
              <a:solidFill>
                <a:srgbClr val="EA71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466">
                <a:extLst>
                  <a:ext uri="{FF2B5EF4-FFF2-40B4-BE49-F238E27FC236}">
                    <a16:creationId xmlns:a16="http://schemas.microsoft.com/office/drawing/2014/main" id="{8FF12180-A967-4E9F-9C08-91DE089F0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787"/>
                <a:ext cx="87" cy="71"/>
              </a:xfrm>
              <a:custGeom>
                <a:avLst/>
                <a:gdLst>
                  <a:gd name="T0" fmla="*/ 77 w 395"/>
                  <a:gd name="T1" fmla="*/ 321 h 323"/>
                  <a:gd name="T2" fmla="*/ 76 w 395"/>
                  <a:gd name="T3" fmla="*/ 323 h 323"/>
                  <a:gd name="T4" fmla="*/ 371 w 395"/>
                  <a:gd name="T5" fmla="*/ 276 h 323"/>
                  <a:gd name="T6" fmla="*/ 395 w 395"/>
                  <a:gd name="T7" fmla="*/ 189 h 323"/>
                  <a:gd name="T8" fmla="*/ 162 w 395"/>
                  <a:gd name="T9" fmla="*/ 8 h 323"/>
                  <a:gd name="T10" fmla="*/ 162 w 395"/>
                  <a:gd name="T11" fmla="*/ 7 h 323"/>
                  <a:gd name="T12" fmla="*/ 161 w 395"/>
                  <a:gd name="T13" fmla="*/ 7 h 323"/>
                  <a:gd name="T14" fmla="*/ 161 w 395"/>
                  <a:gd name="T15" fmla="*/ 7 h 323"/>
                  <a:gd name="T16" fmla="*/ 161 w 395"/>
                  <a:gd name="T17" fmla="*/ 7 h 323"/>
                  <a:gd name="T18" fmla="*/ 56 w 395"/>
                  <a:gd name="T19" fmla="*/ 65 h 323"/>
                  <a:gd name="T20" fmla="*/ 103 w 395"/>
                  <a:gd name="T21" fmla="*/ 159 h 323"/>
                  <a:gd name="T22" fmla="*/ 11 w 395"/>
                  <a:gd name="T23" fmla="*/ 218 h 323"/>
                  <a:gd name="T24" fmla="*/ 77 w 395"/>
                  <a:gd name="T25" fmla="*/ 32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5" h="323">
                    <a:moveTo>
                      <a:pt x="77" y="321"/>
                    </a:moveTo>
                    <a:cubicBezTo>
                      <a:pt x="76" y="323"/>
                      <a:pt x="76" y="323"/>
                      <a:pt x="76" y="323"/>
                    </a:cubicBezTo>
                    <a:cubicBezTo>
                      <a:pt x="371" y="276"/>
                      <a:pt x="371" y="276"/>
                      <a:pt x="371" y="276"/>
                    </a:cubicBezTo>
                    <a:cubicBezTo>
                      <a:pt x="395" y="189"/>
                      <a:pt x="395" y="189"/>
                      <a:pt x="395" y="189"/>
                    </a:cubicBezTo>
                    <a:cubicBezTo>
                      <a:pt x="162" y="8"/>
                      <a:pt x="162" y="8"/>
                      <a:pt x="162" y="8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61" y="7"/>
                      <a:pt x="161" y="7"/>
                    </a:cubicBezTo>
                    <a:cubicBezTo>
                      <a:pt x="161" y="7"/>
                      <a:pt x="161" y="7"/>
                      <a:pt x="161" y="7"/>
                    </a:cubicBezTo>
                    <a:cubicBezTo>
                      <a:pt x="161" y="7"/>
                      <a:pt x="161" y="7"/>
                      <a:pt x="161" y="7"/>
                    </a:cubicBezTo>
                    <a:cubicBezTo>
                      <a:pt x="113" y="0"/>
                      <a:pt x="67" y="24"/>
                      <a:pt x="56" y="65"/>
                    </a:cubicBezTo>
                    <a:cubicBezTo>
                      <a:pt x="46" y="101"/>
                      <a:pt x="67" y="138"/>
                      <a:pt x="103" y="159"/>
                    </a:cubicBezTo>
                    <a:cubicBezTo>
                      <a:pt x="60" y="158"/>
                      <a:pt x="21" y="180"/>
                      <a:pt x="11" y="218"/>
                    </a:cubicBezTo>
                    <a:cubicBezTo>
                      <a:pt x="0" y="260"/>
                      <a:pt x="29" y="304"/>
                      <a:pt x="77" y="321"/>
                    </a:cubicBezTo>
                    <a:close/>
                  </a:path>
                </a:pathLst>
              </a:custGeom>
              <a:solidFill>
                <a:srgbClr val="EDE0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467">
                <a:extLst>
                  <a:ext uri="{FF2B5EF4-FFF2-40B4-BE49-F238E27FC236}">
                    <a16:creationId xmlns:a16="http://schemas.microsoft.com/office/drawing/2014/main" id="{9DD6F614-CC56-4084-BE36-B5A30AB81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9" y="686"/>
                <a:ext cx="37" cy="73"/>
              </a:xfrm>
              <a:custGeom>
                <a:avLst/>
                <a:gdLst>
                  <a:gd name="T0" fmla="*/ 18 w 37"/>
                  <a:gd name="T1" fmla="*/ 0 h 73"/>
                  <a:gd name="T2" fmla="*/ 0 w 37"/>
                  <a:gd name="T3" fmla="*/ 69 h 73"/>
                  <a:gd name="T4" fmla="*/ 18 w 37"/>
                  <a:gd name="T5" fmla="*/ 73 h 73"/>
                  <a:gd name="T6" fmla="*/ 37 w 37"/>
                  <a:gd name="T7" fmla="*/ 5 h 73"/>
                  <a:gd name="T8" fmla="*/ 18 w 37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3">
                    <a:moveTo>
                      <a:pt x="18" y="0"/>
                    </a:moveTo>
                    <a:lnTo>
                      <a:pt x="0" y="69"/>
                    </a:lnTo>
                    <a:lnTo>
                      <a:pt x="18" y="73"/>
                    </a:lnTo>
                    <a:lnTo>
                      <a:pt x="37" y="5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C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468">
                <a:extLst>
                  <a:ext uri="{FF2B5EF4-FFF2-40B4-BE49-F238E27FC236}">
                    <a16:creationId xmlns:a16="http://schemas.microsoft.com/office/drawing/2014/main" id="{55866378-4506-4FF1-9BD4-A3000B657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687"/>
                <a:ext cx="24" cy="72"/>
              </a:xfrm>
              <a:custGeom>
                <a:avLst/>
                <a:gdLst>
                  <a:gd name="T0" fmla="*/ 98 w 108"/>
                  <a:gd name="T1" fmla="*/ 2 h 330"/>
                  <a:gd name="T2" fmla="*/ 107 w 108"/>
                  <a:gd name="T3" fmla="*/ 17 h 330"/>
                  <a:gd name="T4" fmla="*/ 25 w 108"/>
                  <a:gd name="T5" fmla="*/ 320 h 330"/>
                  <a:gd name="T6" fmla="*/ 10 w 108"/>
                  <a:gd name="T7" fmla="*/ 329 h 330"/>
                  <a:gd name="T8" fmla="*/ 10 w 108"/>
                  <a:gd name="T9" fmla="*/ 329 h 330"/>
                  <a:gd name="T10" fmla="*/ 1 w 108"/>
                  <a:gd name="T11" fmla="*/ 314 h 330"/>
                  <a:gd name="T12" fmla="*/ 83 w 108"/>
                  <a:gd name="T13" fmla="*/ 11 h 330"/>
                  <a:gd name="T14" fmla="*/ 98 w 108"/>
                  <a:gd name="T15" fmla="*/ 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330">
                    <a:moveTo>
                      <a:pt x="98" y="2"/>
                    </a:moveTo>
                    <a:cubicBezTo>
                      <a:pt x="104" y="4"/>
                      <a:pt x="108" y="10"/>
                      <a:pt x="107" y="17"/>
                    </a:cubicBezTo>
                    <a:cubicBezTo>
                      <a:pt x="25" y="320"/>
                      <a:pt x="25" y="320"/>
                      <a:pt x="25" y="320"/>
                    </a:cubicBezTo>
                    <a:cubicBezTo>
                      <a:pt x="24" y="327"/>
                      <a:pt x="17" y="330"/>
                      <a:pt x="10" y="329"/>
                    </a:cubicBezTo>
                    <a:cubicBezTo>
                      <a:pt x="10" y="329"/>
                      <a:pt x="10" y="329"/>
                      <a:pt x="10" y="329"/>
                    </a:cubicBezTo>
                    <a:cubicBezTo>
                      <a:pt x="4" y="327"/>
                      <a:pt x="0" y="320"/>
                      <a:pt x="1" y="314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5" y="4"/>
                      <a:pt x="91" y="0"/>
                      <a:pt x="98" y="2"/>
                    </a:cubicBezTo>
                    <a:close/>
                  </a:path>
                </a:pathLst>
              </a:custGeom>
              <a:solidFill>
                <a:srgbClr val="F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469">
                <a:extLst>
                  <a:ext uri="{FF2B5EF4-FFF2-40B4-BE49-F238E27FC236}">
                    <a16:creationId xmlns:a16="http://schemas.microsoft.com/office/drawing/2014/main" id="{AF91380F-4894-49AA-A350-844990874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" y="689"/>
                <a:ext cx="24" cy="72"/>
              </a:xfrm>
              <a:custGeom>
                <a:avLst/>
                <a:gdLst>
                  <a:gd name="T0" fmla="*/ 99 w 109"/>
                  <a:gd name="T1" fmla="*/ 2 h 331"/>
                  <a:gd name="T2" fmla="*/ 108 w 109"/>
                  <a:gd name="T3" fmla="*/ 17 h 331"/>
                  <a:gd name="T4" fmla="*/ 26 w 109"/>
                  <a:gd name="T5" fmla="*/ 320 h 331"/>
                  <a:gd name="T6" fmla="*/ 11 w 109"/>
                  <a:gd name="T7" fmla="*/ 329 h 331"/>
                  <a:gd name="T8" fmla="*/ 11 w 109"/>
                  <a:gd name="T9" fmla="*/ 329 h 331"/>
                  <a:gd name="T10" fmla="*/ 2 w 109"/>
                  <a:gd name="T11" fmla="*/ 314 h 331"/>
                  <a:gd name="T12" fmla="*/ 84 w 109"/>
                  <a:gd name="T13" fmla="*/ 11 h 331"/>
                  <a:gd name="T14" fmla="*/ 99 w 109"/>
                  <a:gd name="T15" fmla="*/ 2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331">
                    <a:moveTo>
                      <a:pt x="99" y="2"/>
                    </a:moveTo>
                    <a:cubicBezTo>
                      <a:pt x="105" y="4"/>
                      <a:pt x="109" y="10"/>
                      <a:pt x="108" y="17"/>
                    </a:cubicBezTo>
                    <a:cubicBezTo>
                      <a:pt x="26" y="320"/>
                      <a:pt x="26" y="320"/>
                      <a:pt x="26" y="320"/>
                    </a:cubicBezTo>
                    <a:cubicBezTo>
                      <a:pt x="24" y="327"/>
                      <a:pt x="18" y="331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4" y="327"/>
                      <a:pt x="0" y="320"/>
                      <a:pt x="2" y="314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5" y="4"/>
                      <a:pt x="92" y="0"/>
                      <a:pt x="99" y="2"/>
                    </a:cubicBezTo>
                    <a:close/>
                  </a:path>
                </a:pathLst>
              </a:custGeom>
              <a:solidFill>
                <a:srgbClr val="F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470">
                <a:extLst>
                  <a:ext uri="{FF2B5EF4-FFF2-40B4-BE49-F238E27FC236}">
                    <a16:creationId xmlns:a16="http://schemas.microsoft.com/office/drawing/2014/main" id="{DCC07D81-9E66-474B-A3DC-ADB88BF07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" y="565"/>
                <a:ext cx="194" cy="277"/>
              </a:xfrm>
              <a:custGeom>
                <a:avLst/>
                <a:gdLst>
                  <a:gd name="T0" fmla="*/ 52 w 886"/>
                  <a:gd name="T1" fmla="*/ 319 h 1265"/>
                  <a:gd name="T2" fmla="*/ 139 w 886"/>
                  <a:gd name="T3" fmla="*/ 50 h 1265"/>
                  <a:gd name="T4" fmla="*/ 139 w 886"/>
                  <a:gd name="T5" fmla="*/ 50 h 1265"/>
                  <a:gd name="T6" fmla="*/ 413 w 886"/>
                  <a:gd name="T7" fmla="*/ 137 h 1265"/>
                  <a:gd name="T8" fmla="*/ 835 w 886"/>
                  <a:gd name="T9" fmla="*/ 946 h 1265"/>
                  <a:gd name="T10" fmla="*/ 747 w 886"/>
                  <a:gd name="T11" fmla="*/ 1215 h 1265"/>
                  <a:gd name="T12" fmla="*/ 747 w 886"/>
                  <a:gd name="T13" fmla="*/ 1215 h 1265"/>
                  <a:gd name="T14" fmla="*/ 474 w 886"/>
                  <a:gd name="T15" fmla="*/ 1128 h 1265"/>
                  <a:gd name="T16" fmla="*/ 52 w 886"/>
                  <a:gd name="T17" fmla="*/ 319 h 1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6" h="1265">
                    <a:moveTo>
                      <a:pt x="52" y="319"/>
                    </a:moveTo>
                    <a:cubicBezTo>
                      <a:pt x="0" y="221"/>
                      <a:pt x="40" y="101"/>
                      <a:pt x="139" y="50"/>
                    </a:cubicBezTo>
                    <a:cubicBezTo>
                      <a:pt x="139" y="50"/>
                      <a:pt x="139" y="50"/>
                      <a:pt x="139" y="50"/>
                    </a:cubicBezTo>
                    <a:cubicBezTo>
                      <a:pt x="239" y="0"/>
                      <a:pt x="361" y="39"/>
                      <a:pt x="413" y="137"/>
                    </a:cubicBezTo>
                    <a:cubicBezTo>
                      <a:pt x="835" y="946"/>
                      <a:pt x="835" y="946"/>
                      <a:pt x="835" y="946"/>
                    </a:cubicBezTo>
                    <a:cubicBezTo>
                      <a:pt x="886" y="1044"/>
                      <a:pt x="846" y="1165"/>
                      <a:pt x="747" y="1215"/>
                    </a:cubicBezTo>
                    <a:cubicBezTo>
                      <a:pt x="747" y="1215"/>
                      <a:pt x="747" y="1215"/>
                      <a:pt x="747" y="1215"/>
                    </a:cubicBezTo>
                    <a:cubicBezTo>
                      <a:pt x="647" y="1265"/>
                      <a:pt x="525" y="1227"/>
                      <a:pt x="474" y="1128"/>
                    </a:cubicBezTo>
                    <a:lnTo>
                      <a:pt x="52" y="319"/>
                    </a:lnTo>
                    <a:close/>
                  </a:path>
                </a:pathLst>
              </a:custGeom>
              <a:solidFill>
                <a:srgbClr val="EC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471">
                <a:extLst>
                  <a:ext uri="{FF2B5EF4-FFF2-40B4-BE49-F238E27FC236}">
                    <a16:creationId xmlns:a16="http://schemas.microsoft.com/office/drawing/2014/main" id="{5F9206F9-E76E-4EAF-A8B7-9E98DB84F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7" y="1405"/>
                <a:ext cx="226" cy="610"/>
              </a:xfrm>
              <a:custGeom>
                <a:avLst/>
                <a:gdLst>
                  <a:gd name="T0" fmla="*/ 0 w 226"/>
                  <a:gd name="T1" fmla="*/ 588 h 610"/>
                  <a:gd name="T2" fmla="*/ 129 w 226"/>
                  <a:gd name="T3" fmla="*/ 0 h 610"/>
                  <a:gd name="T4" fmla="*/ 226 w 226"/>
                  <a:gd name="T5" fmla="*/ 23 h 610"/>
                  <a:gd name="T6" fmla="*/ 97 w 226"/>
                  <a:gd name="T7" fmla="*/ 610 h 610"/>
                  <a:gd name="T8" fmla="*/ 0 w 226"/>
                  <a:gd name="T9" fmla="*/ 588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610">
                    <a:moveTo>
                      <a:pt x="0" y="588"/>
                    </a:moveTo>
                    <a:lnTo>
                      <a:pt x="129" y="0"/>
                    </a:lnTo>
                    <a:lnTo>
                      <a:pt x="226" y="23"/>
                    </a:lnTo>
                    <a:lnTo>
                      <a:pt x="97" y="610"/>
                    </a:lnTo>
                    <a:lnTo>
                      <a:pt x="0" y="588"/>
                    </a:lnTo>
                    <a:close/>
                  </a:path>
                </a:pathLst>
              </a:custGeom>
              <a:solidFill>
                <a:srgbClr val="F1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472">
                <a:extLst>
                  <a:ext uri="{FF2B5EF4-FFF2-40B4-BE49-F238E27FC236}">
                    <a16:creationId xmlns:a16="http://schemas.microsoft.com/office/drawing/2014/main" id="{AD302B6F-B4DA-4122-8394-FA202DFCC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" y="1423"/>
                <a:ext cx="21" cy="5"/>
              </a:xfrm>
              <a:custGeom>
                <a:avLst/>
                <a:gdLst>
                  <a:gd name="T0" fmla="*/ 0 w 21"/>
                  <a:gd name="T1" fmla="*/ 0 h 5"/>
                  <a:gd name="T2" fmla="*/ 21 w 21"/>
                  <a:gd name="T3" fmla="*/ 5 h 5"/>
                  <a:gd name="T4" fmla="*/ 0 w 2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5">
                    <a:moveTo>
                      <a:pt x="0" y="0"/>
                    </a:moveTo>
                    <a:lnTo>
                      <a:pt x="21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Line 473">
                <a:extLst>
                  <a:ext uri="{FF2B5EF4-FFF2-40B4-BE49-F238E27FC236}">
                    <a16:creationId xmlns:a16="http://schemas.microsoft.com/office/drawing/2014/main" id="{8A08F45E-E9F8-44AA-A6DF-DE28A3A3E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2" y="1423"/>
                <a:ext cx="21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474">
                <a:extLst>
                  <a:ext uri="{FF2B5EF4-FFF2-40B4-BE49-F238E27FC236}">
                    <a16:creationId xmlns:a16="http://schemas.microsoft.com/office/drawing/2014/main" id="{D4492A0A-CE1C-4660-9A56-7285AD4E9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" y="1421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5 h 9"/>
                  <a:gd name="T4" fmla="*/ 1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475">
                <a:extLst>
                  <a:ext uri="{FF2B5EF4-FFF2-40B4-BE49-F238E27FC236}">
                    <a16:creationId xmlns:a16="http://schemas.microsoft.com/office/drawing/2014/main" id="{C8C1AFE2-D2E7-4201-98FC-B94865787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" y="1432"/>
                <a:ext cx="11" cy="3"/>
              </a:xfrm>
              <a:custGeom>
                <a:avLst/>
                <a:gdLst>
                  <a:gd name="T0" fmla="*/ 0 w 11"/>
                  <a:gd name="T1" fmla="*/ 0 h 3"/>
                  <a:gd name="T2" fmla="*/ 11 w 11"/>
                  <a:gd name="T3" fmla="*/ 3 h 3"/>
                  <a:gd name="T4" fmla="*/ 0 w 1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0" y="0"/>
                    </a:moveTo>
                    <a:lnTo>
                      <a:pt x="11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Line 476">
                <a:extLst>
                  <a:ext uri="{FF2B5EF4-FFF2-40B4-BE49-F238E27FC236}">
                    <a16:creationId xmlns:a16="http://schemas.microsoft.com/office/drawing/2014/main" id="{329EF9BD-4947-4B2E-9780-C3EB5C1AD3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1432"/>
                <a:ext cx="11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477">
                <a:extLst>
                  <a:ext uri="{FF2B5EF4-FFF2-40B4-BE49-F238E27FC236}">
                    <a16:creationId xmlns:a16="http://schemas.microsoft.com/office/drawing/2014/main" id="{AE5967B5-E5F5-4285-8F24-C67E9A6CE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" y="1430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478">
                <a:extLst>
                  <a:ext uri="{FF2B5EF4-FFF2-40B4-BE49-F238E27FC236}">
                    <a16:creationId xmlns:a16="http://schemas.microsoft.com/office/drawing/2014/main" id="{B740533F-5C48-40FA-8440-5ACA36395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1441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Line 479">
                <a:extLst>
                  <a:ext uri="{FF2B5EF4-FFF2-40B4-BE49-F238E27FC236}">
                    <a16:creationId xmlns:a16="http://schemas.microsoft.com/office/drawing/2014/main" id="{E5ED9708-6C62-4D48-B298-14D641D1F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9" y="1441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480">
                <a:extLst>
                  <a:ext uri="{FF2B5EF4-FFF2-40B4-BE49-F238E27FC236}">
                    <a16:creationId xmlns:a16="http://schemas.microsoft.com/office/drawing/2014/main" id="{B6E8C947-69C0-4360-A85B-35D42E5B6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1439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481">
                <a:extLst>
                  <a:ext uri="{FF2B5EF4-FFF2-40B4-BE49-F238E27FC236}">
                    <a16:creationId xmlns:a16="http://schemas.microsoft.com/office/drawing/2014/main" id="{1850738F-E98E-430D-9CE4-0471EE4EB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1451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2 h 2"/>
                  <a:gd name="T4" fmla="*/ 0 w 1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Line 482">
                <a:extLst>
                  <a:ext uri="{FF2B5EF4-FFF2-40B4-BE49-F238E27FC236}">
                    <a16:creationId xmlns:a16="http://schemas.microsoft.com/office/drawing/2014/main" id="{3D516241-74C0-47E9-8963-735A577A4C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6" y="1451"/>
                <a:ext cx="11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483">
                <a:extLst>
                  <a:ext uri="{FF2B5EF4-FFF2-40B4-BE49-F238E27FC236}">
                    <a16:creationId xmlns:a16="http://schemas.microsoft.com/office/drawing/2014/main" id="{C8AA7E42-3A7F-472E-A05B-AF8D9297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1448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484">
                <a:extLst>
                  <a:ext uri="{FF2B5EF4-FFF2-40B4-BE49-F238E27FC236}">
                    <a16:creationId xmlns:a16="http://schemas.microsoft.com/office/drawing/2014/main" id="{E79BA381-ABF5-43AB-A79D-B0AC8FD60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1460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Line 485">
                <a:extLst>
                  <a:ext uri="{FF2B5EF4-FFF2-40B4-BE49-F238E27FC236}">
                    <a16:creationId xmlns:a16="http://schemas.microsoft.com/office/drawing/2014/main" id="{06C7B742-A0EA-4D40-9903-5A8154F57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4" y="1460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Freeform 486">
                <a:extLst>
                  <a:ext uri="{FF2B5EF4-FFF2-40B4-BE49-F238E27FC236}">
                    <a16:creationId xmlns:a16="http://schemas.microsoft.com/office/drawing/2014/main" id="{DB72761C-3297-412E-BE18-0BFFF7428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1457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487">
                <a:extLst>
                  <a:ext uri="{FF2B5EF4-FFF2-40B4-BE49-F238E27FC236}">
                    <a16:creationId xmlns:a16="http://schemas.microsoft.com/office/drawing/2014/main" id="{A69C76AE-4640-4CC6-9D30-3D697B472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469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Line 488">
                <a:extLst>
                  <a:ext uri="{FF2B5EF4-FFF2-40B4-BE49-F238E27FC236}">
                    <a16:creationId xmlns:a16="http://schemas.microsoft.com/office/drawing/2014/main" id="{49CCD5FE-20BB-4695-BD45-A58E4D074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2" y="1469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Freeform 489">
                <a:extLst>
                  <a:ext uri="{FF2B5EF4-FFF2-40B4-BE49-F238E27FC236}">
                    <a16:creationId xmlns:a16="http://schemas.microsoft.com/office/drawing/2014/main" id="{39D22721-0AA4-456E-88BC-A2A6FA2DF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467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Freeform 490">
                <a:extLst>
                  <a:ext uri="{FF2B5EF4-FFF2-40B4-BE49-F238E27FC236}">
                    <a16:creationId xmlns:a16="http://schemas.microsoft.com/office/drawing/2014/main" id="{441C3BCA-CFD5-42B8-A4E0-077B2CA91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1478"/>
                <a:ext cx="21" cy="5"/>
              </a:xfrm>
              <a:custGeom>
                <a:avLst/>
                <a:gdLst>
                  <a:gd name="T0" fmla="*/ 0 w 21"/>
                  <a:gd name="T1" fmla="*/ 0 h 5"/>
                  <a:gd name="T2" fmla="*/ 21 w 21"/>
                  <a:gd name="T3" fmla="*/ 5 h 5"/>
                  <a:gd name="T4" fmla="*/ 0 w 2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5">
                    <a:moveTo>
                      <a:pt x="0" y="0"/>
                    </a:moveTo>
                    <a:lnTo>
                      <a:pt x="21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Line 491">
                <a:extLst>
                  <a:ext uri="{FF2B5EF4-FFF2-40B4-BE49-F238E27FC236}">
                    <a16:creationId xmlns:a16="http://schemas.microsoft.com/office/drawing/2014/main" id="{8CEED820-F2CF-4C95-BA89-C33D9E2A8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1478"/>
                <a:ext cx="21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Freeform 492">
                <a:extLst>
                  <a:ext uri="{FF2B5EF4-FFF2-40B4-BE49-F238E27FC236}">
                    <a16:creationId xmlns:a16="http://schemas.microsoft.com/office/drawing/2014/main" id="{CCF3622C-7602-488D-9989-53A64F801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1476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4 h 9"/>
                  <a:gd name="T4" fmla="*/ 1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493">
                <a:extLst>
                  <a:ext uri="{FF2B5EF4-FFF2-40B4-BE49-F238E27FC236}">
                    <a16:creationId xmlns:a16="http://schemas.microsoft.com/office/drawing/2014/main" id="{0B14BEE0-E119-4345-82BF-808AF54D6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1487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2 h 2"/>
                  <a:gd name="T4" fmla="*/ 0 w 1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Line 494">
                <a:extLst>
                  <a:ext uri="{FF2B5EF4-FFF2-40B4-BE49-F238E27FC236}">
                    <a16:creationId xmlns:a16="http://schemas.microsoft.com/office/drawing/2014/main" id="{F3503EE3-1E7F-45A8-9494-1BECDE90A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8" y="1487"/>
                <a:ext cx="11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Freeform 495">
                <a:extLst>
                  <a:ext uri="{FF2B5EF4-FFF2-40B4-BE49-F238E27FC236}">
                    <a16:creationId xmlns:a16="http://schemas.microsoft.com/office/drawing/2014/main" id="{86A1C456-2531-4D32-AF66-556E6DF43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1485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496">
                <a:extLst>
                  <a:ext uri="{FF2B5EF4-FFF2-40B4-BE49-F238E27FC236}">
                    <a16:creationId xmlns:a16="http://schemas.microsoft.com/office/drawing/2014/main" id="{9F876D6D-11D1-42A6-8AA9-D5ACE8A1F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496"/>
                <a:ext cx="11" cy="3"/>
              </a:xfrm>
              <a:custGeom>
                <a:avLst/>
                <a:gdLst>
                  <a:gd name="T0" fmla="*/ 0 w 11"/>
                  <a:gd name="T1" fmla="*/ 0 h 3"/>
                  <a:gd name="T2" fmla="*/ 11 w 11"/>
                  <a:gd name="T3" fmla="*/ 3 h 3"/>
                  <a:gd name="T4" fmla="*/ 0 w 1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0" y="0"/>
                    </a:moveTo>
                    <a:lnTo>
                      <a:pt x="11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Line 497">
                <a:extLst>
                  <a:ext uri="{FF2B5EF4-FFF2-40B4-BE49-F238E27FC236}">
                    <a16:creationId xmlns:a16="http://schemas.microsoft.com/office/drawing/2014/main" id="{053CC629-107A-4070-B017-CA79D10FC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6" y="1496"/>
                <a:ext cx="11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Freeform 498">
                <a:extLst>
                  <a:ext uri="{FF2B5EF4-FFF2-40B4-BE49-F238E27FC236}">
                    <a16:creationId xmlns:a16="http://schemas.microsoft.com/office/drawing/2014/main" id="{EA512E69-4C21-4943-97D5-79FE46CBC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494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499">
                <a:extLst>
                  <a:ext uri="{FF2B5EF4-FFF2-40B4-BE49-F238E27FC236}">
                    <a16:creationId xmlns:a16="http://schemas.microsoft.com/office/drawing/2014/main" id="{EAAD443A-37D9-4360-83A2-3EFB37639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505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Line 500">
                <a:extLst>
                  <a:ext uri="{FF2B5EF4-FFF2-40B4-BE49-F238E27FC236}">
                    <a16:creationId xmlns:a16="http://schemas.microsoft.com/office/drawing/2014/main" id="{BE596199-BEF1-4B6E-A893-8DC6AC7ED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4" y="1505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501">
                <a:extLst>
                  <a:ext uri="{FF2B5EF4-FFF2-40B4-BE49-F238E27FC236}">
                    <a16:creationId xmlns:a16="http://schemas.microsoft.com/office/drawing/2014/main" id="{6B39AF6D-73F1-460D-B946-668C7205D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503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502">
                <a:extLst>
                  <a:ext uri="{FF2B5EF4-FFF2-40B4-BE49-F238E27FC236}">
                    <a16:creationId xmlns:a16="http://schemas.microsoft.com/office/drawing/2014/main" id="{383B466B-7850-4018-93CA-36F79F58E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1515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Line 503">
                <a:extLst>
                  <a:ext uri="{FF2B5EF4-FFF2-40B4-BE49-F238E27FC236}">
                    <a16:creationId xmlns:a16="http://schemas.microsoft.com/office/drawing/2014/main" id="{083A6C70-6A38-4750-969C-74A1417017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2" y="1515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504">
                <a:extLst>
                  <a:ext uri="{FF2B5EF4-FFF2-40B4-BE49-F238E27FC236}">
                    <a16:creationId xmlns:a16="http://schemas.microsoft.com/office/drawing/2014/main" id="{FE4972CC-C5CC-4EF1-A5FF-78E0DB1E2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1512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505">
                <a:extLst>
                  <a:ext uri="{FF2B5EF4-FFF2-40B4-BE49-F238E27FC236}">
                    <a16:creationId xmlns:a16="http://schemas.microsoft.com/office/drawing/2014/main" id="{21FBEFB1-AC47-46D0-B234-17587470B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1524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Line 506">
                <a:extLst>
                  <a:ext uri="{FF2B5EF4-FFF2-40B4-BE49-F238E27FC236}">
                    <a16:creationId xmlns:a16="http://schemas.microsoft.com/office/drawing/2014/main" id="{BCBA3DC9-4032-4E84-975B-3F94E35F5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0" y="1524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507">
                <a:extLst>
                  <a:ext uri="{FF2B5EF4-FFF2-40B4-BE49-F238E27FC236}">
                    <a16:creationId xmlns:a16="http://schemas.microsoft.com/office/drawing/2014/main" id="{2661927A-5AB9-4AE8-9CFE-D7B9715D1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1521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508">
                <a:extLst>
                  <a:ext uri="{FF2B5EF4-FFF2-40B4-BE49-F238E27FC236}">
                    <a16:creationId xmlns:a16="http://schemas.microsoft.com/office/drawing/2014/main" id="{6ACF4BE0-A59F-494F-AEAC-C4FD6983C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1533"/>
                <a:ext cx="21" cy="4"/>
              </a:xfrm>
              <a:custGeom>
                <a:avLst/>
                <a:gdLst>
                  <a:gd name="T0" fmla="*/ 0 w 21"/>
                  <a:gd name="T1" fmla="*/ 0 h 4"/>
                  <a:gd name="T2" fmla="*/ 21 w 21"/>
                  <a:gd name="T3" fmla="*/ 4 h 4"/>
                  <a:gd name="T4" fmla="*/ 0 w 21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4">
                    <a:moveTo>
                      <a:pt x="0" y="0"/>
                    </a:moveTo>
                    <a:lnTo>
                      <a:pt x="21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Line 509">
                <a:extLst>
                  <a:ext uri="{FF2B5EF4-FFF2-40B4-BE49-F238E27FC236}">
                    <a16:creationId xmlns:a16="http://schemas.microsoft.com/office/drawing/2014/main" id="{D4FD4117-C248-4D9F-8B00-1A359E62B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8" y="1533"/>
                <a:ext cx="21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510">
                <a:extLst>
                  <a:ext uri="{FF2B5EF4-FFF2-40B4-BE49-F238E27FC236}">
                    <a16:creationId xmlns:a16="http://schemas.microsoft.com/office/drawing/2014/main" id="{5E471752-CA09-4B3E-AA9D-65F119338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1531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4 h 9"/>
                  <a:gd name="T4" fmla="*/ 1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511">
                <a:extLst>
                  <a:ext uri="{FF2B5EF4-FFF2-40B4-BE49-F238E27FC236}">
                    <a16:creationId xmlns:a16="http://schemas.microsoft.com/office/drawing/2014/main" id="{7E301954-9411-4305-AC62-2D6BE2EF2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" y="1542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Line 512">
                <a:extLst>
                  <a:ext uri="{FF2B5EF4-FFF2-40B4-BE49-F238E27FC236}">
                    <a16:creationId xmlns:a16="http://schemas.microsoft.com/office/drawing/2014/main" id="{C09815F7-61CD-4A5B-ADB8-A4FF1A218C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6" y="1542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513">
                <a:extLst>
                  <a:ext uri="{FF2B5EF4-FFF2-40B4-BE49-F238E27FC236}">
                    <a16:creationId xmlns:a16="http://schemas.microsoft.com/office/drawing/2014/main" id="{8E949ED3-FA5A-41A8-9F80-ADD6C55A7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" y="1540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514">
                <a:extLst>
                  <a:ext uri="{FF2B5EF4-FFF2-40B4-BE49-F238E27FC236}">
                    <a16:creationId xmlns:a16="http://schemas.microsoft.com/office/drawing/2014/main" id="{FC3334AB-6836-4E7B-9629-37CBBC981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" y="1551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Line 515">
                <a:extLst>
                  <a:ext uri="{FF2B5EF4-FFF2-40B4-BE49-F238E27FC236}">
                    <a16:creationId xmlns:a16="http://schemas.microsoft.com/office/drawing/2014/main" id="{D4E91CFE-1FA6-4A5C-9174-F921E4FBC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4" y="1551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516">
                <a:extLst>
                  <a:ext uri="{FF2B5EF4-FFF2-40B4-BE49-F238E27FC236}">
                    <a16:creationId xmlns:a16="http://schemas.microsoft.com/office/drawing/2014/main" id="{CE5FEBB9-A10C-4AE0-9104-08E79BCF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" y="1549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517">
                <a:extLst>
                  <a:ext uri="{FF2B5EF4-FFF2-40B4-BE49-F238E27FC236}">
                    <a16:creationId xmlns:a16="http://schemas.microsoft.com/office/drawing/2014/main" id="{1300D18F-C4E4-49AC-8BA0-0FC5320F0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1560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Line 518">
                <a:extLst>
                  <a:ext uri="{FF2B5EF4-FFF2-40B4-BE49-F238E27FC236}">
                    <a16:creationId xmlns:a16="http://schemas.microsoft.com/office/drawing/2014/main" id="{963ED134-4B01-419B-AB71-BC8C9E809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2" y="1560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519">
                <a:extLst>
                  <a:ext uri="{FF2B5EF4-FFF2-40B4-BE49-F238E27FC236}">
                    <a16:creationId xmlns:a16="http://schemas.microsoft.com/office/drawing/2014/main" id="{14D0DFEF-0BA4-4CEA-9BBC-E57AB537C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1558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520">
                <a:extLst>
                  <a:ext uri="{FF2B5EF4-FFF2-40B4-BE49-F238E27FC236}">
                    <a16:creationId xmlns:a16="http://schemas.microsoft.com/office/drawing/2014/main" id="{EB32B6C3-C8B7-46DD-A58B-BDA5EAA8B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" y="1569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Line 521">
                <a:extLst>
                  <a:ext uri="{FF2B5EF4-FFF2-40B4-BE49-F238E27FC236}">
                    <a16:creationId xmlns:a16="http://schemas.microsoft.com/office/drawing/2014/main" id="{BC835C00-5C9E-4076-85DD-A91E5B2C1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0" y="1569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522">
                <a:extLst>
                  <a:ext uri="{FF2B5EF4-FFF2-40B4-BE49-F238E27FC236}">
                    <a16:creationId xmlns:a16="http://schemas.microsoft.com/office/drawing/2014/main" id="{2C545EE6-E032-4DA7-8F47-59C437D19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" y="1567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523">
                <a:extLst>
                  <a:ext uri="{FF2B5EF4-FFF2-40B4-BE49-F238E27FC236}">
                    <a16:creationId xmlns:a16="http://schemas.microsoft.com/office/drawing/2014/main" id="{064603BB-372B-4580-AB8A-F983DF3E4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1579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Line 524">
                <a:extLst>
                  <a:ext uri="{FF2B5EF4-FFF2-40B4-BE49-F238E27FC236}">
                    <a16:creationId xmlns:a16="http://schemas.microsoft.com/office/drawing/2014/main" id="{18789F01-8612-440C-A604-94181C320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8" y="1579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525">
                <a:extLst>
                  <a:ext uri="{FF2B5EF4-FFF2-40B4-BE49-F238E27FC236}">
                    <a16:creationId xmlns:a16="http://schemas.microsoft.com/office/drawing/2014/main" id="{D63F7602-62E8-497B-9FA2-39E75BBF6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1576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526">
                <a:extLst>
                  <a:ext uri="{FF2B5EF4-FFF2-40B4-BE49-F238E27FC236}">
                    <a16:creationId xmlns:a16="http://schemas.microsoft.com/office/drawing/2014/main" id="{BBF04511-3695-4F86-9B90-897D968C3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" y="1588"/>
                <a:ext cx="20" cy="4"/>
              </a:xfrm>
              <a:custGeom>
                <a:avLst/>
                <a:gdLst>
                  <a:gd name="T0" fmla="*/ 0 w 20"/>
                  <a:gd name="T1" fmla="*/ 0 h 4"/>
                  <a:gd name="T2" fmla="*/ 20 w 20"/>
                  <a:gd name="T3" fmla="*/ 4 h 4"/>
                  <a:gd name="T4" fmla="*/ 0 w 20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lnTo>
                      <a:pt x="2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Line 527">
                <a:extLst>
                  <a:ext uri="{FF2B5EF4-FFF2-40B4-BE49-F238E27FC236}">
                    <a16:creationId xmlns:a16="http://schemas.microsoft.com/office/drawing/2014/main" id="{5D4121FD-599A-44B8-9924-A0BBE741D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6" y="1588"/>
                <a:ext cx="20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Freeform 528">
                <a:extLst>
                  <a:ext uri="{FF2B5EF4-FFF2-40B4-BE49-F238E27FC236}">
                    <a16:creationId xmlns:a16="http://schemas.microsoft.com/office/drawing/2014/main" id="{C9848DBC-65F6-4436-A7DA-C7382F957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" y="1585"/>
                <a:ext cx="21" cy="10"/>
              </a:xfrm>
              <a:custGeom>
                <a:avLst/>
                <a:gdLst>
                  <a:gd name="T0" fmla="*/ 20 w 21"/>
                  <a:gd name="T1" fmla="*/ 10 h 10"/>
                  <a:gd name="T2" fmla="*/ 21 w 21"/>
                  <a:gd name="T3" fmla="*/ 5 h 10"/>
                  <a:gd name="T4" fmla="*/ 1 w 21"/>
                  <a:gd name="T5" fmla="*/ 0 h 10"/>
                  <a:gd name="T6" fmla="*/ 0 w 21"/>
                  <a:gd name="T7" fmla="*/ 5 h 10"/>
                  <a:gd name="T8" fmla="*/ 20 w 21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0">
                    <a:moveTo>
                      <a:pt x="20" y="10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529">
                <a:extLst>
                  <a:ext uri="{FF2B5EF4-FFF2-40B4-BE49-F238E27FC236}">
                    <a16:creationId xmlns:a16="http://schemas.microsoft.com/office/drawing/2014/main" id="{89B30A21-2DE8-411D-ADAA-3E594EFF5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4" y="1597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Line 530">
                <a:extLst>
                  <a:ext uri="{FF2B5EF4-FFF2-40B4-BE49-F238E27FC236}">
                    <a16:creationId xmlns:a16="http://schemas.microsoft.com/office/drawing/2014/main" id="{8B2BBCF9-E5BF-43B2-98B9-67FBB7E78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4" y="1597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531">
                <a:extLst>
                  <a:ext uri="{FF2B5EF4-FFF2-40B4-BE49-F238E27FC236}">
                    <a16:creationId xmlns:a16="http://schemas.microsoft.com/office/drawing/2014/main" id="{6687DC52-D4D3-4E2A-9F0D-58E830A14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4" y="1595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532">
                <a:extLst>
                  <a:ext uri="{FF2B5EF4-FFF2-40B4-BE49-F238E27FC236}">
                    <a16:creationId xmlns:a16="http://schemas.microsoft.com/office/drawing/2014/main" id="{1B011D3F-AA2C-4BFD-9950-AF54F9ABD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2" y="1606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Line 533">
                <a:extLst>
                  <a:ext uri="{FF2B5EF4-FFF2-40B4-BE49-F238E27FC236}">
                    <a16:creationId xmlns:a16="http://schemas.microsoft.com/office/drawing/2014/main" id="{97919533-A1AF-453C-B724-E58A02E8B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2" y="1606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534">
                <a:extLst>
                  <a:ext uri="{FF2B5EF4-FFF2-40B4-BE49-F238E27FC236}">
                    <a16:creationId xmlns:a16="http://schemas.microsoft.com/office/drawing/2014/main" id="{47A0907B-86D4-4A6D-9BE5-7A000E6F8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2" y="1604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535">
                <a:extLst>
                  <a:ext uri="{FF2B5EF4-FFF2-40B4-BE49-F238E27FC236}">
                    <a16:creationId xmlns:a16="http://schemas.microsoft.com/office/drawing/2014/main" id="{B77ABACD-F368-4AFF-AA48-190E0D277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0" y="1615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Line 536">
                <a:extLst>
                  <a:ext uri="{FF2B5EF4-FFF2-40B4-BE49-F238E27FC236}">
                    <a16:creationId xmlns:a16="http://schemas.microsoft.com/office/drawing/2014/main" id="{0C3DE148-9304-4F27-BF13-ECF4B22E8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0" y="1615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537">
                <a:extLst>
                  <a:ext uri="{FF2B5EF4-FFF2-40B4-BE49-F238E27FC236}">
                    <a16:creationId xmlns:a16="http://schemas.microsoft.com/office/drawing/2014/main" id="{3A257F7D-1056-43A6-9123-2CB45F35A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1613"/>
                <a:ext cx="12" cy="7"/>
              </a:xfrm>
              <a:custGeom>
                <a:avLst/>
                <a:gdLst>
                  <a:gd name="T0" fmla="*/ 11 w 12"/>
                  <a:gd name="T1" fmla="*/ 7 h 7"/>
                  <a:gd name="T2" fmla="*/ 12 w 12"/>
                  <a:gd name="T3" fmla="*/ 2 h 7"/>
                  <a:gd name="T4" fmla="*/ 2 w 12"/>
                  <a:gd name="T5" fmla="*/ 0 h 7"/>
                  <a:gd name="T6" fmla="*/ 0 w 12"/>
                  <a:gd name="T7" fmla="*/ 4 h 7"/>
                  <a:gd name="T8" fmla="*/ 11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1" y="7"/>
                    </a:moveTo>
                    <a:lnTo>
                      <a:pt x="1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538">
                <a:extLst>
                  <a:ext uri="{FF2B5EF4-FFF2-40B4-BE49-F238E27FC236}">
                    <a16:creationId xmlns:a16="http://schemas.microsoft.com/office/drawing/2014/main" id="{E2844900-37DF-4D72-AF65-E851BCF66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1624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Line 539">
                <a:extLst>
                  <a:ext uri="{FF2B5EF4-FFF2-40B4-BE49-F238E27FC236}">
                    <a16:creationId xmlns:a16="http://schemas.microsoft.com/office/drawing/2014/main" id="{5AEBBA05-8439-4F11-BB21-1B7A398A1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8" y="1624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540">
                <a:extLst>
                  <a:ext uri="{FF2B5EF4-FFF2-40B4-BE49-F238E27FC236}">
                    <a16:creationId xmlns:a16="http://schemas.microsoft.com/office/drawing/2014/main" id="{D2108938-E555-4901-8753-CE9F48A28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1622"/>
                <a:ext cx="12" cy="7"/>
              </a:xfrm>
              <a:custGeom>
                <a:avLst/>
                <a:gdLst>
                  <a:gd name="T0" fmla="*/ 11 w 12"/>
                  <a:gd name="T1" fmla="*/ 7 h 7"/>
                  <a:gd name="T2" fmla="*/ 12 w 12"/>
                  <a:gd name="T3" fmla="*/ 3 h 7"/>
                  <a:gd name="T4" fmla="*/ 2 w 12"/>
                  <a:gd name="T5" fmla="*/ 0 h 7"/>
                  <a:gd name="T6" fmla="*/ 0 w 12"/>
                  <a:gd name="T7" fmla="*/ 5 h 7"/>
                  <a:gd name="T8" fmla="*/ 11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1" y="7"/>
                    </a:moveTo>
                    <a:lnTo>
                      <a:pt x="12" y="3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541">
                <a:extLst>
                  <a:ext uri="{FF2B5EF4-FFF2-40B4-BE49-F238E27FC236}">
                    <a16:creationId xmlns:a16="http://schemas.microsoft.com/office/drawing/2014/main" id="{06D4CB8D-A3C5-4930-8B86-4C94BD381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" y="1634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Line 542">
                <a:extLst>
                  <a:ext uri="{FF2B5EF4-FFF2-40B4-BE49-F238E27FC236}">
                    <a16:creationId xmlns:a16="http://schemas.microsoft.com/office/drawing/2014/main" id="{961E5EEB-CE59-4806-B3DE-B44A5B0A05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6" y="1634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543">
                <a:extLst>
                  <a:ext uri="{FF2B5EF4-FFF2-40B4-BE49-F238E27FC236}">
                    <a16:creationId xmlns:a16="http://schemas.microsoft.com/office/drawing/2014/main" id="{806CA15F-E8FA-473F-AE74-23DA1D3EB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" y="1631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0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544">
                <a:extLst>
                  <a:ext uri="{FF2B5EF4-FFF2-40B4-BE49-F238E27FC236}">
                    <a16:creationId xmlns:a16="http://schemas.microsoft.com/office/drawing/2014/main" id="{26D0ACC5-AD8D-4750-A990-7185E09D1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1643"/>
                <a:ext cx="20" cy="4"/>
              </a:xfrm>
              <a:custGeom>
                <a:avLst/>
                <a:gdLst>
                  <a:gd name="T0" fmla="*/ 0 w 20"/>
                  <a:gd name="T1" fmla="*/ 0 h 4"/>
                  <a:gd name="T2" fmla="*/ 20 w 20"/>
                  <a:gd name="T3" fmla="*/ 4 h 4"/>
                  <a:gd name="T4" fmla="*/ 0 w 20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lnTo>
                      <a:pt x="2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2" name="Line 545">
                <a:extLst>
                  <a:ext uri="{FF2B5EF4-FFF2-40B4-BE49-F238E27FC236}">
                    <a16:creationId xmlns:a16="http://schemas.microsoft.com/office/drawing/2014/main" id="{5B486649-6854-4346-BE58-58EDE459F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4" y="1643"/>
                <a:ext cx="20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546">
                <a:extLst>
                  <a:ext uri="{FF2B5EF4-FFF2-40B4-BE49-F238E27FC236}">
                    <a16:creationId xmlns:a16="http://schemas.microsoft.com/office/drawing/2014/main" id="{1B7AFD5F-9A1C-477D-B19C-C9D2E49D7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1641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4 h 9"/>
                  <a:gd name="T4" fmla="*/ 0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547">
                <a:extLst>
                  <a:ext uri="{FF2B5EF4-FFF2-40B4-BE49-F238E27FC236}">
                    <a16:creationId xmlns:a16="http://schemas.microsoft.com/office/drawing/2014/main" id="{E7C2CA4B-F3ED-400E-A348-BBD76D923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2" y="1652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Line 548">
                <a:extLst>
                  <a:ext uri="{FF2B5EF4-FFF2-40B4-BE49-F238E27FC236}">
                    <a16:creationId xmlns:a16="http://schemas.microsoft.com/office/drawing/2014/main" id="{838ED703-3C40-4029-8BF1-E8AD69E26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2" y="1652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549">
                <a:extLst>
                  <a:ext uri="{FF2B5EF4-FFF2-40B4-BE49-F238E27FC236}">
                    <a16:creationId xmlns:a16="http://schemas.microsoft.com/office/drawing/2014/main" id="{87B3FB9B-48E5-4DD9-AA6E-AE328BC71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1" y="1650"/>
                <a:ext cx="12" cy="6"/>
              </a:xfrm>
              <a:custGeom>
                <a:avLst/>
                <a:gdLst>
                  <a:gd name="T0" fmla="*/ 11 w 12"/>
                  <a:gd name="T1" fmla="*/ 6 h 6"/>
                  <a:gd name="T2" fmla="*/ 12 w 12"/>
                  <a:gd name="T3" fmla="*/ 2 h 6"/>
                  <a:gd name="T4" fmla="*/ 1 w 12"/>
                  <a:gd name="T5" fmla="*/ 0 h 6"/>
                  <a:gd name="T6" fmla="*/ 0 w 12"/>
                  <a:gd name="T7" fmla="*/ 4 h 6"/>
                  <a:gd name="T8" fmla="*/ 11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1" y="6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550">
                <a:extLst>
                  <a:ext uri="{FF2B5EF4-FFF2-40B4-BE49-F238E27FC236}">
                    <a16:creationId xmlns:a16="http://schemas.microsoft.com/office/drawing/2014/main" id="{1D328B0C-F9E0-437C-8D88-2CF7B8B83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1661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8" name="Line 551">
                <a:extLst>
                  <a:ext uri="{FF2B5EF4-FFF2-40B4-BE49-F238E27FC236}">
                    <a16:creationId xmlns:a16="http://schemas.microsoft.com/office/drawing/2014/main" id="{119F6205-3445-442A-8818-2BFCD3308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0" y="1661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552">
                <a:extLst>
                  <a:ext uri="{FF2B5EF4-FFF2-40B4-BE49-F238E27FC236}">
                    <a16:creationId xmlns:a16="http://schemas.microsoft.com/office/drawing/2014/main" id="{60956AAF-BC03-4962-BCB7-8AB128ECE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59"/>
                <a:ext cx="12" cy="7"/>
              </a:xfrm>
              <a:custGeom>
                <a:avLst/>
                <a:gdLst>
                  <a:gd name="T0" fmla="*/ 10 w 12"/>
                  <a:gd name="T1" fmla="*/ 7 h 7"/>
                  <a:gd name="T2" fmla="*/ 12 w 12"/>
                  <a:gd name="T3" fmla="*/ 2 h 7"/>
                  <a:gd name="T4" fmla="*/ 1 w 12"/>
                  <a:gd name="T5" fmla="*/ 0 h 7"/>
                  <a:gd name="T6" fmla="*/ 0 w 12"/>
                  <a:gd name="T7" fmla="*/ 4 h 7"/>
                  <a:gd name="T8" fmla="*/ 10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0" y="7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553">
                <a:extLst>
                  <a:ext uri="{FF2B5EF4-FFF2-40B4-BE49-F238E27FC236}">
                    <a16:creationId xmlns:a16="http://schemas.microsoft.com/office/drawing/2014/main" id="{93561D06-0492-4464-A58C-4A664CD78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1670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Line 554">
                <a:extLst>
                  <a:ext uri="{FF2B5EF4-FFF2-40B4-BE49-F238E27FC236}">
                    <a16:creationId xmlns:a16="http://schemas.microsoft.com/office/drawing/2014/main" id="{58D1A43B-7C69-424F-95FF-E9D105740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8" y="1670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555">
                <a:extLst>
                  <a:ext uri="{FF2B5EF4-FFF2-40B4-BE49-F238E27FC236}">
                    <a16:creationId xmlns:a16="http://schemas.microsoft.com/office/drawing/2014/main" id="{E85319EF-8F3F-4B82-9251-AEC234C6F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68"/>
                <a:ext cx="12" cy="7"/>
              </a:xfrm>
              <a:custGeom>
                <a:avLst/>
                <a:gdLst>
                  <a:gd name="T0" fmla="*/ 10 w 12"/>
                  <a:gd name="T1" fmla="*/ 7 h 7"/>
                  <a:gd name="T2" fmla="*/ 12 w 12"/>
                  <a:gd name="T3" fmla="*/ 2 h 7"/>
                  <a:gd name="T4" fmla="*/ 2 w 12"/>
                  <a:gd name="T5" fmla="*/ 0 h 7"/>
                  <a:gd name="T6" fmla="*/ 0 w 12"/>
                  <a:gd name="T7" fmla="*/ 4 h 7"/>
                  <a:gd name="T8" fmla="*/ 10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0" y="7"/>
                    </a:moveTo>
                    <a:lnTo>
                      <a:pt x="1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556">
                <a:extLst>
                  <a:ext uri="{FF2B5EF4-FFF2-40B4-BE49-F238E27FC236}">
                    <a16:creationId xmlns:a16="http://schemas.microsoft.com/office/drawing/2014/main" id="{41D535E3-AC99-4841-9C3F-9F2CF05B5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" y="1679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Line 557">
                <a:extLst>
                  <a:ext uri="{FF2B5EF4-FFF2-40B4-BE49-F238E27FC236}">
                    <a16:creationId xmlns:a16="http://schemas.microsoft.com/office/drawing/2014/main" id="{EFF9F983-77C6-4F2B-B2F0-6459B0737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1679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558">
                <a:extLst>
                  <a:ext uri="{FF2B5EF4-FFF2-40B4-BE49-F238E27FC236}">
                    <a16:creationId xmlns:a16="http://schemas.microsoft.com/office/drawing/2014/main" id="{D03E4EAF-C12E-4C87-B35A-2A7D229E8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" y="1677"/>
                <a:ext cx="12" cy="7"/>
              </a:xfrm>
              <a:custGeom>
                <a:avLst/>
                <a:gdLst>
                  <a:gd name="T0" fmla="*/ 11 w 12"/>
                  <a:gd name="T1" fmla="*/ 7 h 7"/>
                  <a:gd name="T2" fmla="*/ 12 w 12"/>
                  <a:gd name="T3" fmla="*/ 2 h 7"/>
                  <a:gd name="T4" fmla="*/ 1 w 12"/>
                  <a:gd name="T5" fmla="*/ 0 h 7"/>
                  <a:gd name="T6" fmla="*/ 0 w 12"/>
                  <a:gd name="T7" fmla="*/ 5 h 7"/>
                  <a:gd name="T8" fmla="*/ 11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1" y="7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Freeform 559">
                <a:extLst>
                  <a:ext uri="{FF2B5EF4-FFF2-40B4-BE49-F238E27FC236}">
                    <a16:creationId xmlns:a16="http://schemas.microsoft.com/office/drawing/2014/main" id="{F11DF52B-D2A9-45BE-8020-23FCC3BBE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1688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Line 560">
                <a:extLst>
                  <a:ext uri="{FF2B5EF4-FFF2-40B4-BE49-F238E27FC236}">
                    <a16:creationId xmlns:a16="http://schemas.microsoft.com/office/drawing/2014/main" id="{7899C177-F484-4F75-B540-CDCE5DE0C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4" y="1688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Freeform 561">
                <a:extLst>
                  <a:ext uri="{FF2B5EF4-FFF2-40B4-BE49-F238E27FC236}">
                    <a16:creationId xmlns:a16="http://schemas.microsoft.com/office/drawing/2014/main" id="{56EF1794-B955-4E7F-AFAA-E2DBE55EC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86"/>
                <a:ext cx="11" cy="7"/>
              </a:xfrm>
              <a:custGeom>
                <a:avLst/>
                <a:gdLst>
                  <a:gd name="T0" fmla="*/ 11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1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1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562">
                <a:extLst>
                  <a:ext uri="{FF2B5EF4-FFF2-40B4-BE49-F238E27FC236}">
                    <a16:creationId xmlns:a16="http://schemas.microsoft.com/office/drawing/2014/main" id="{47A732A0-1CDD-4522-A856-A3FDA8EAB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2" y="1698"/>
                <a:ext cx="20" cy="4"/>
              </a:xfrm>
              <a:custGeom>
                <a:avLst/>
                <a:gdLst>
                  <a:gd name="T0" fmla="*/ 0 w 20"/>
                  <a:gd name="T1" fmla="*/ 0 h 4"/>
                  <a:gd name="T2" fmla="*/ 20 w 20"/>
                  <a:gd name="T3" fmla="*/ 4 h 4"/>
                  <a:gd name="T4" fmla="*/ 0 w 20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lnTo>
                      <a:pt x="2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0" name="Line 563">
                <a:extLst>
                  <a:ext uri="{FF2B5EF4-FFF2-40B4-BE49-F238E27FC236}">
                    <a16:creationId xmlns:a16="http://schemas.microsoft.com/office/drawing/2014/main" id="{749FB56D-AE49-474B-AC51-E6E1A9881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1698"/>
                <a:ext cx="20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564">
                <a:extLst>
                  <a:ext uri="{FF2B5EF4-FFF2-40B4-BE49-F238E27FC236}">
                    <a16:creationId xmlns:a16="http://schemas.microsoft.com/office/drawing/2014/main" id="{EA49573E-CD44-4418-A96D-9C9FBA909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" y="1695"/>
                <a:ext cx="22" cy="9"/>
              </a:xfrm>
              <a:custGeom>
                <a:avLst/>
                <a:gdLst>
                  <a:gd name="T0" fmla="*/ 21 w 22"/>
                  <a:gd name="T1" fmla="*/ 9 h 9"/>
                  <a:gd name="T2" fmla="*/ 22 w 22"/>
                  <a:gd name="T3" fmla="*/ 5 h 9"/>
                  <a:gd name="T4" fmla="*/ 1 w 22"/>
                  <a:gd name="T5" fmla="*/ 0 h 9"/>
                  <a:gd name="T6" fmla="*/ 0 w 22"/>
                  <a:gd name="T7" fmla="*/ 5 h 9"/>
                  <a:gd name="T8" fmla="*/ 21 w 22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9">
                    <a:moveTo>
                      <a:pt x="21" y="9"/>
                    </a:moveTo>
                    <a:lnTo>
                      <a:pt x="22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565">
                <a:extLst>
                  <a:ext uri="{FF2B5EF4-FFF2-40B4-BE49-F238E27FC236}">
                    <a16:creationId xmlns:a16="http://schemas.microsoft.com/office/drawing/2014/main" id="{068FB2A1-5C85-49BD-A7C4-73E6BD222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0" y="1707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Line 566">
                <a:extLst>
                  <a:ext uri="{FF2B5EF4-FFF2-40B4-BE49-F238E27FC236}">
                    <a16:creationId xmlns:a16="http://schemas.microsoft.com/office/drawing/2014/main" id="{A5383804-5418-4434-83AA-F954773B73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0" y="1707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567">
                <a:extLst>
                  <a:ext uri="{FF2B5EF4-FFF2-40B4-BE49-F238E27FC236}">
                    <a16:creationId xmlns:a16="http://schemas.microsoft.com/office/drawing/2014/main" id="{A21FE841-14A3-4702-88EB-3A68F1CF8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1705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568">
                <a:extLst>
                  <a:ext uri="{FF2B5EF4-FFF2-40B4-BE49-F238E27FC236}">
                    <a16:creationId xmlns:a16="http://schemas.microsoft.com/office/drawing/2014/main" id="{83EBDAEF-470F-4827-9E31-28FD2F6EB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16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Line 569">
                <a:extLst>
                  <a:ext uri="{FF2B5EF4-FFF2-40B4-BE49-F238E27FC236}">
                    <a16:creationId xmlns:a16="http://schemas.microsoft.com/office/drawing/2014/main" id="{229C252D-C87B-454C-8EA6-BCCFA9B04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8" y="1716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570">
                <a:extLst>
                  <a:ext uri="{FF2B5EF4-FFF2-40B4-BE49-F238E27FC236}">
                    <a16:creationId xmlns:a16="http://schemas.microsoft.com/office/drawing/2014/main" id="{93BBD1ED-B7CE-484C-BFAA-283770FB2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" y="1714"/>
                <a:ext cx="12" cy="6"/>
              </a:xfrm>
              <a:custGeom>
                <a:avLst/>
                <a:gdLst>
                  <a:gd name="T0" fmla="*/ 10 w 12"/>
                  <a:gd name="T1" fmla="*/ 6 h 6"/>
                  <a:gd name="T2" fmla="*/ 12 w 12"/>
                  <a:gd name="T3" fmla="*/ 2 h 6"/>
                  <a:gd name="T4" fmla="*/ 1 w 12"/>
                  <a:gd name="T5" fmla="*/ 0 h 6"/>
                  <a:gd name="T6" fmla="*/ 0 w 12"/>
                  <a:gd name="T7" fmla="*/ 4 h 6"/>
                  <a:gd name="T8" fmla="*/ 10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0" y="6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571">
                <a:extLst>
                  <a:ext uri="{FF2B5EF4-FFF2-40B4-BE49-F238E27FC236}">
                    <a16:creationId xmlns:a16="http://schemas.microsoft.com/office/drawing/2014/main" id="{D7CEF338-4ABE-4DDA-8D58-EE18FBB92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6" y="1725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Line 572">
                <a:extLst>
                  <a:ext uri="{FF2B5EF4-FFF2-40B4-BE49-F238E27FC236}">
                    <a16:creationId xmlns:a16="http://schemas.microsoft.com/office/drawing/2014/main" id="{0C66C707-BC19-4E31-AC20-FD7703A24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6" y="1725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Freeform 573">
                <a:extLst>
                  <a:ext uri="{FF2B5EF4-FFF2-40B4-BE49-F238E27FC236}">
                    <a16:creationId xmlns:a16="http://schemas.microsoft.com/office/drawing/2014/main" id="{D48B8F6B-4E52-4565-AB25-91EE85E92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1723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Freeform 574">
                <a:extLst>
                  <a:ext uri="{FF2B5EF4-FFF2-40B4-BE49-F238E27FC236}">
                    <a16:creationId xmlns:a16="http://schemas.microsoft.com/office/drawing/2014/main" id="{B0E9413B-AB78-4EE5-B67C-24878B520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" y="1734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Line 575">
                <a:extLst>
                  <a:ext uri="{FF2B5EF4-FFF2-40B4-BE49-F238E27FC236}">
                    <a16:creationId xmlns:a16="http://schemas.microsoft.com/office/drawing/2014/main" id="{1AF2E106-4D9F-4E8D-ACAF-B5FC728322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4" y="1734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576">
                <a:extLst>
                  <a:ext uri="{FF2B5EF4-FFF2-40B4-BE49-F238E27FC236}">
                    <a16:creationId xmlns:a16="http://schemas.microsoft.com/office/drawing/2014/main" id="{333198F6-29B6-4EA7-AAC7-DB375234D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32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577">
                <a:extLst>
                  <a:ext uri="{FF2B5EF4-FFF2-40B4-BE49-F238E27FC236}">
                    <a16:creationId xmlns:a16="http://schemas.microsoft.com/office/drawing/2014/main" id="{CC9AD135-A877-458E-8543-A88F6836F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1743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Line 578">
                <a:extLst>
                  <a:ext uri="{FF2B5EF4-FFF2-40B4-BE49-F238E27FC236}">
                    <a16:creationId xmlns:a16="http://schemas.microsoft.com/office/drawing/2014/main" id="{E68460BB-699E-4218-A676-A872D6D09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2" y="1743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579">
                <a:extLst>
                  <a:ext uri="{FF2B5EF4-FFF2-40B4-BE49-F238E27FC236}">
                    <a16:creationId xmlns:a16="http://schemas.microsoft.com/office/drawing/2014/main" id="{880D4808-4A36-40FE-8940-48710DC4A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1" y="1741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580">
                <a:extLst>
                  <a:ext uri="{FF2B5EF4-FFF2-40B4-BE49-F238E27FC236}">
                    <a16:creationId xmlns:a16="http://schemas.microsoft.com/office/drawing/2014/main" id="{4F14F0A4-71F4-4622-861D-4A8CB11B9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1752"/>
                <a:ext cx="20" cy="5"/>
              </a:xfrm>
              <a:custGeom>
                <a:avLst/>
                <a:gdLst>
                  <a:gd name="T0" fmla="*/ 0 w 20"/>
                  <a:gd name="T1" fmla="*/ 0 h 5"/>
                  <a:gd name="T2" fmla="*/ 20 w 20"/>
                  <a:gd name="T3" fmla="*/ 5 h 5"/>
                  <a:gd name="T4" fmla="*/ 0 w 2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">
                    <a:moveTo>
                      <a:pt x="0" y="0"/>
                    </a:move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Line 581">
                <a:extLst>
                  <a:ext uri="{FF2B5EF4-FFF2-40B4-BE49-F238E27FC236}">
                    <a16:creationId xmlns:a16="http://schemas.microsoft.com/office/drawing/2014/main" id="{0137139F-9843-43FF-90A7-C7F32AC43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0" y="1752"/>
                <a:ext cx="20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582">
                <a:extLst>
                  <a:ext uri="{FF2B5EF4-FFF2-40B4-BE49-F238E27FC236}">
                    <a16:creationId xmlns:a16="http://schemas.microsoft.com/office/drawing/2014/main" id="{09FF417D-D6FF-4501-ABB8-A62A2AED4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50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5 h 9"/>
                  <a:gd name="T4" fmla="*/ 1 w 21"/>
                  <a:gd name="T5" fmla="*/ 0 h 9"/>
                  <a:gd name="T6" fmla="*/ 0 w 21"/>
                  <a:gd name="T7" fmla="*/ 5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Freeform 583">
                <a:extLst>
                  <a:ext uri="{FF2B5EF4-FFF2-40B4-BE49-F238E27FC236}">
                    <a16:creationId xmlns:a16="http://schemas.microsoft.com/office/drawing/2014/main" id="{4CF14F13-28FA-4E75-88DE-CAF2EAC48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8" y="1762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1" name="Line 584">
                <a:extLst>
                  <a:ext uri="{FF2B5EF4-FFF2-40B4-BE49-F238E27FC236}">
                    <a16:creationId xmlns:a16="http://schemas.microsoft.com/office/drawing/2014/main" id="{EDFC348E-E48E-401C-8121-FC0B870BC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8" y="1762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585">
                <a:extLst>
                  <a:ext uri="{FF2B5EF4-FFF2-40B4-BE49-F238E27FC236}">
                    <a16:creationId xmlns:a16="http://schemas.microsoft.com/office/drawing/2014/main" id="{2C29E4CA-6B14-4A50-9381-8526BFFE3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59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586">
                <a:extLst>
                  <a:ext uri="{FF2B5EF4-FFF2-40B4-BE49-F238E27FC236}">
                    <a16:creationId xmlns:a16="http://schemas.microsoft.com/office/drawing/2014/main" id="{8A9D51E1-AD01-4ADB-AB76-ADD3CAD06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71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Line 587">
                <a:extLst>
                  <a:ext uri="{FF2B5EF4-FFF2-40B4-BE49-F238E27FC236}">
                    <a16:creationId xmlns:a16="http://schemas.microsoft.com/office/drawing/2014/main" id="{D9E5D777-1074-4C25-9DA5-BC5291AB5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6" y="1771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588">
                <a:extLst>
                  <a:ext uri="{FF2B5EF4-FFF2-40B4-BE49-F238E27FC236}">
                    <a16:creationId xmlns:a16="http://schemas.microsoft.com/office/drawing/2014/main" id="{8A6F3D86-8A5D-4E77-A3D1-E666872E4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1769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589">
                <a:extLst>
                  <a:ext uri="{FF2B5EF4-FFF2-40B4-BE49-F238E27FC236}">
                    <a16:creationId xmlns:a16="http://schemas.microsoft.com/office/drawing/2014/main" id="{F1AD3939-D8A2-4BCD-9884-794F843C0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1780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Line 590">
                <a:extLst>
                  <a:ext uri="{FF2B5EF4-FFF2-40B4-BE49-F238E27FC236}">
                    <a16:creationId xmlns:a16="http://schemas.microsoft.com/office/drawing/2014/main" id="{078F91FE-BBD7-460E-9633-B73905FCE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" y="1780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591">
                <a:extLst>
                  <a:ext uri="{FF2B5EF4-FFF2-40B4-BE49-F238E27FC236}">
                    <a16:creationId xmlns:a16="http://schemas.microsoft.com/office/drawing/2014/main" id="{5BAA8E35-3705-4E0C-9DD3-8746D69F4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1778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592">
                <a:extLst>
                  <a:ext uri="{FF2B5EF4-FFF2-40B4-BE49-F238E27FC236}">
                    <a16:creationId xmlns:a16="http://schemas.microsoft.com/office/drawing/2014/main" id="{2E7A13D4-C984-4C23-87E8-2A7FB8660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2" y="1789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Line 593">
                <a:extLst>
                  <a:ext uri="{FF2B5EF4-FFF2-40B4-BE49-F238E27FC236}">
                    <a16:creationId xmlns:a16="http://schemas.microsoft.com/office/drawing/2014/main" id="{B5798302-1560-4B6D-8A1F-B47B276A8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2" y="1789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594">
                <a:extLst>
                  <a:ext uri="{FF2B5EF4-FFF2-40B4-BE49-F238E27FC236}">
                    <a16:creationId xmlns:a16="http://schemas.microsoft.com/office/drawing/2014/main" id="{B6BE5B88-3988-425E-807D-428A7887E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" y="1787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595">
                <a:extLst>
                  <a:ext uri="{FF2B5EF4-FFF2-40B4-BE49-F238E27FC236}">
                    <a16:creationId xmlns:a16="http://schemas.microsoft.com/office/drawing/2014/main" id="{C3C77CBA-BCEB-4154-A671-586D4FBC3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1798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Line 596">
                <a:extLst>
                  <a:ext uri="{FF2B5EF4-FFF2-40B4-BE49-F238E27FC236}">
                    <a16:creationId xmlns:a16="http://schemas.microsoft.com/office/drawing/2014/main" id="{3681D7FA-4CE8-468D-AF1D-A4F97C6CF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0" y="1798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597">
                <a:extLst>
                  <a:ext uri="{FF2B5EF4-FFF2-40B4-BE49-F238E27FC236}">
                    <a16:creationId xmlns:a16="http://schemas.microsoft.com/office/drawing/2014/main" id="{A8D7E23C-0BA0-4510-AA39-7613B8F30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9" y="1796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5" name="Freeform 598">
                <a:extLst>
                  <a:ext uri="{FF2B5EF4-FFF2-40B4-BE49-F238E27FC236}">
                    <a16:creationId xmlns:a16="http://schemas.microsoft.com/office/drawing/2014/main" id="{6F8E8C1C-8C83-46D3-B303-5777B6900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8" y="1807"/>
                <a:ext cx="20" cy="5"/>
              </a:xfrm>
              <a:custGeom>
                <a:avLst/>
                <a:gdLst>
                  <a:gd name="T0" fmla="*/ 0 w 20"/>
                  <a:gd name="T1" fmla="*/ 0 h 5"/>
                  <a:gd name="T2" fmla="*/ 20 w 20"/>
                  <a:gd name="T3" fmla="*/ 5 h 5"/>
                  <a:gd name="T4" fmla="*/ 0 w 2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">
                    <a:moveTo>
                      <a:pt x="0" y="0"/>
                    </a:move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Line 599">
                <a:extLst>
                  <a:ext uri="{FF2B5EF4-FFF2-40B4-BE49-F238E27FC236}">
                    <a16:creationId xmlns:a16="http://schemas.microsoft.com/office/drawing/2014/main" id="{3E97903E-C344-4458-82DB-B477CB175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" y="1807"/>
                <a:ext cx="20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600">
                <a:extLst>
                  <a:ext uri="{FF2B5EF4-FFF2-40B4-BE49-F238E27FC236}">
                    <a16:creationId xmlns:a16="http://schemas.microsoft.com/office/drawing/2014/main" id="{021D4510-AF6E-4A53-B1E0-9EBC9AD22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7" y="1805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5 h 9"/>
                  <a:gd name="T4" fmla="*/ 1 w 21"/>
                  <a:gd name="T5" fmla="*/ 0 h 9"/>
                  <a:gd name="T6" fmla="*/ 0 w 21"/>
                  <a:gd name="T7" fmla="*/ 5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601">
                <a:extLst>
                  <a:ext uri="{FF2B5EF4-FFF2-40B4-BE49-F238E27FC236}">
                    <a16:creationId xmlns:a16="http://schemas.microsoft.com/office/drawing/2014/main" id="{271593F4-86D4-4292-881F-597184582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1816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9" name="Line 602">
                <a:extLst>
                  <a:ext uri="{FF2B5EF4-FFF2-40B4-BE49-F238E27FC236}">
                    <a16:creationId xmlns:a16="http://schemas.microsoft.com/office/drawing/2014/main" id="{1F9CE6F2-67B9-4FB5-908F-8A17BD9B8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1816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603">
                <a:extLst>
                  <a:ext uri="{FF2B5EF4-FFF2-40B4-BE49-F238E27FC236}">
                    <a16:creationId xmlns:a16="http://schemas.microsoft.com/office/drawing/2014/main" id="{5F6A42B7-12DB-49BE-9A68-6DFB6892F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5" y="1814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604">
                <a:extLst>
                  <a:ext uri="{FF2B5EF4-FFF2-40B4-BE49-F238E27FC236}">
                    <a16:creationId xmlns:a16="http://schemas.microsoft.com/office/drawing/2014/main" id="{FBE0E7C2-01DF-406E-8384-8C422B405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1826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Line 605">
                <a:extLst>
                  <a:ext uri="{FF2B5EF4-FFF2-40B4-BE49-F238E27FC236}">
                    <a16:creationId xmlns:a16="http://schemas.microsoft.com/office/drawing/2014/main" id="{A32AD6D6-6992-4854-80FD-035EB5FE0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4" y="1826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606">
                <a:extLst>
                  <a:ext uri="{FF2B5EF4-FFF2-40B4-BE49-F238E27FC236}">
                    <a16:creationId xmlns:a16="http://schemas.microsoft.com/office/drawing/2014/main" id="{96F24AE9-4C92-4EBC-B0A5-D268FDADB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3" y="1823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" name="Freeform 608">
              <a:extLst>
                <a:ext uri="{FF2B5EF4-FFF2-40B4-BE49-F238E27FC236}">
                  <a16:creationId xmlns:a16="http://schemas.microsoft.com/office/drawing/2014/main" id="{1FD059B0-D19E-4CFD-8B5D-E53616581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814" y="2807622"/>
              <a:ext cx="17745" cy="3226"/>
            </a:xfrm>
            <a:custGeom>
              <a:avLst/>
              <a:gdLst>
                <a:gd name="T0" fmla="*/ 0 w 11"/>
                <a:gd name="T1" fmla="*/ 0 h 2"/>
                <a:gd name="T2" fmla="*/ 11 w 11"/>
                <a:gd name="T3" fmla="*/ 2 h 2"/>
                <a:gd name="T4" fmla="*/ 0 w 1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Line 609">
              <a:extLst>
                <a:ext uri="{FF2B5EF4-FFF2-40B4-BE49-F238E27FC236}">
                  <a16:creationId xmlns:a16="http://schemas.microsoft.com/office/drawing/2014/main" id="{909679EE-E660-4DBA-B51B-7F6A2948C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8814" y="2807622"/>
              <a:ext cx="17745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10">
              <a:extLst>
                <a:ext uri="{FF2B5EF4-FFF2-40B4-BE49-F238E27FC236}">
                  <a16:creationId xmlns:a16="http://schemas.microsoft.com/office/drawing/2014/main" id="{526E70BA-75D0-4632-89B5-B75B5519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814" y="2802783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3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611">
              <a:extLst>
                <a:ext uri="{FF2B5EF4-FFF2-40B4-BE49-F238E27FC236}">
                  <a16:creationId xmlns:a16="http://schemas.microsoft.com/office/drawing/2014/main" id="{450EEAD0-8A45-4982-820D-E88A30388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588" y="2822141"/>
              <a:ext cx="17745" cy="3226"/>
            </a:xfrm>
            <a:custGeom>
              <a:avLst/>
              <a:gdLst>
                <a:gd name="T0" fmla="*/ 0 w 11"/>
                <a:gd name="T1" fmla="*/ 0 h 2"/>
                <a:gd name="T2" fmla="*/ 11 w 11"/>
                <a:gd name="T3" fmla="*/ 2 h 2"/>
                <a:gd name="T4" fmla="*/ 0 w 1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Line 612">
              <a:extLst>
                <a:ext uri="{FF2B5EF4-FFF2-40B4-BE49-F238E27FC236}">
                  <a16:creationId xmlns:a16="http://schemas.microsoft.com/office/drawing/2014/main" id="{C69A06D3-23AF-49EF-918A-227E59D56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5588" y="2822141"/>
              <a:ext cx="17745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613">
              <a:extLst>
                <a:ext uri="{FF2B5EF4-FFF2-40B4-BE49-F238E27FC236}">
                  <a16:creationId xmlns:a16="http://schemas.microsoft.com/office/drawing/2014/main" id="{4BF8C384-84B7-4765-9C08-0C6C597AF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588" y="2818915"/>
              <a:ext cx="17745" cy="9679"/>
            </a:xfrm>
            <a:custGeom>
              <a:avLst/>
              <a:gdLst>
                <a:gd name="T0" fmla="*/ 10 w 11"/>
                <a:gd name="T1" fmla="*/ 6 h 6"/>
                <a:gd name="T2" fmla="*/ 11 w 11"/>
                <a:gd name="T3" fmla="*/ 2 h 6"/>
                <a:gd name="T4" fmla="*/ 1 w 11"/>
                <a:gd name="T5" fmla="*/ 0 h 6"/>
                <a:gd name="T6" fmla="*/ 0 w 11"/>
                <a:gd name="T7" fmla="*/ 4 h 6"/>
                <a:gd name="T8" fmla="*/ 10 w 1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10" y="6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614">
              <a:extLst>
                <a:ext uri="{FF2B5EF4-FFF2-40B4-BE49-F238E27FC236}">
                  <a16:creationId xmlns:a16="http://schemas.microsoft.com/office/drawing/2014/main" id="{637CBB03-2459-48F7-A0E1-47BC0884E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2363" y="2836660"/>
              <a:ext cx="17745" cy="3226"/>
            </a:xfrm>
            <a:custGeom>
              <a:avLst/>
              <a:gdLst>
                <a:gd name="T0" fmla="*/ 0 w 11"/>
                <a:gd name="T1" fmla="*/ 0 h 2"/>
                <a:gd name="T2" fmla="*/ 11 w 11"/>
                <a:gd name="T3" fmla="*/ 2 h 2"/>
                <a:gd name="T4" fmla="*/ 0 w 1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Line 615">
              <a:extLst>
                <a:ext uri="{FF2B5EF4-FFF2-40B4-BE49-F238E27FC236}">
                  <a16:creationId xmlns:a16="http://schemas.microsoft.com/office/drawing/2014/main" id="{8CF375D5-3D6C-464D-8D63-BCC05BF5A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2363" y="2836660"/>
              <a:ext cx="17745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16">
              <a:extLst>
                <a:ext uri="{FF2B5EF4-FFF2-40B4-BE49-F238E27FC236}">
                  <a16:creationId xmlns:a16="http://schemas.microsoft.com/office/drawing/2014/main" id="{EFC27095-8314-4ED5-818B-6B012DB89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2363" y="2833434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617">
              <a:extLst>
                <a:ext uri="{FF2B5EF4-FFF2-40B4-BE49-F238E27FC236}">
                  <a16:creationId xmlns:a16="http://schemas.microsoft.com/office/drawing/2014/main" id="{994473F5-1120-407C-878E-47EA4B9D6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0749" y="2851179"/>
              <a:ext cx="32264" cy="8066"/>
            </a:xfrm>
            <a:custGeom>
              <a:avLst/>
              <a:gdLst>
                <a:gd name="T0" fmla="*/ 0 w 20"/>
                <a:gd name="T1" fmla="*/ 0 h 5"/>
                <a:gd name="T2" fmla="*/ 20 w 20"/>
                <a:gd name="T3" fmla="*/ 5 h 5"/>
                <a:gd name="T4" fmla="*/ 0 w 20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5">
                  <a:moveTo>
                    <a:pt x="0" y="0"/>
                  </a:move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Line 618">
              <a:extLst>
                <a:ext uri="{FF2B5EF4-FFF2-40B4-BE49-F238E27FC236}">
                  <a16:creationId xmlns:a16="http://schemas.microsoft.com/office/drawing/2014/main" id="{E9FB0660-CBBF-4C06-94DF-B548BE978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0749" y="2851179"/>
              <a:ext cx="32264" cy="806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619">
              <a:extLst>
                <a:ext uri="{FF2B5EF4-FFF2-40B4-BE49-F238E27FC236}">
                  <a16:creationId xmlns:a16="http://schemas.microsoft.com/office/drawing/2014/main" id="{534B38C9-38ED-460E-B036-AC3F3667A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135" y="2847952"/>
              <a:ext cx="33877" cy="14519"/>
            </a:xfrm>
            <a:custGeom>
              <a:avLst/>
              <a:gdLst>
                <a:gd name="T0" fmla="*/ 20 w 21"/>
                <a:gd name="T1" fmla="*/ 9 h 9"/>
                <a:gd name="T2" fmla="*/ 21 w 21"/>
                <a:gd name="T3" fmla="*/ 5 h 9"/>
                <a:gd name="T4" fmla="*/ 1 w 21"/>
                <a:gd name="T5" fmla="*/ 0 h 9"/>
                <a:gd name="T6" fmla="*/ 0 w 21"/>
                <a:gd name="T7" fmla="*/ 4 h 9"/>
                <a:gd name="T8" fmla="*/ 20 w 21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20" y="9"/>
                  </a:moveTo>
                  <a:lnTo>
                    <a:pt x="21" y="5"/>
                  </a:lnTo>
                  <a:lnTo>
                    <a:pt x="1" y="0"/>
                  </a:lnTo>
                  <a:lnTo>
                    <a:pt x="0" y="4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20">
              <a:extLst>
                <a:ext uri="{FF2B5EF4-FFF2-40B4-BE49-F238E27FC236}">
                  <a16:creationId xmlns:a16="http://schemas.microsoft.com/office/drawing/2014/main" id="{96A571F6-DEFA-406E-B328-44287943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909" y="2867311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Line 621">
              <a:extLst>
                <a:ext uri="{FF2B5EF4-FFF2-40B4-BE49-F238E27FC236}">
                  <a16:creationId xmlns:a16="http://schemas.microsoft.com/office/drawing/2014/main" id="{DE2B3C5C-1136-4295-9E56-1EA3DD213C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15909" y="2867311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622">
              <a:extLst>
                <a:ext uri="{FF2B5EF4-FFF2-40B4-BE49-F238E27FC236}">
                  <a16:creationId xmlns:a16="http://schemas.microsoft.com/office/drawing/2014/main" id="{9BFEFD62-A27E-4DF5-8C97-1426270A4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909" y="2864084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623">
              <a:extLst>
                <a:ext uri="{FF2B5EF4-FFF2-40B4-BE49-F238E27FC236}">
                  <a16:creationId xmlns:a16="http://schemas.microsoft.com/office/drawing/2014/main" id="{C1D75AC6-E1B7-415D-9712-5227EB2E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683" y="2881829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Line 624">
              <a:extLst>
                <a:ext uri="{FF2B5EF4-FFF2-40B4-BE49-F238E27FC236}">
                  <a16:creationId xmlns:a16="http://schemas.microsoft.com/office/drawing/2014/main" id="{1884AAEC-9D38-45DE-9C57-7BE15C0D6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12683" y="2881829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625">
              <a:extLst>
                <a:ext uri="{FF2B5EF4-FFF2-40B4-BE49-F238E27FC236}">
                  <a16:creationId xmlns:a16="http://schemas.microsoft.com/office/drawing/2014/main" id="{D42B5793-45DC-402D-A6B6-5CC45047B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683" y="2878603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626">
              <a:extLst>
                <a:ext uri="{FF2B5EF4-FFF2-40B4-BE49-F238E27FC236}">
                  <a16:creationId xmlns:a16="http://schemas.microsoft.com/office/drawing/2014/main" id="{1D210248-9491-4518-A84B-540998169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9456" y="2896348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Line 627">
              <a:extLst>
                <a:ext uri="{FF2B5EF4-FFF2-40B4-BE49-F238E27FC236}">
                  <a16:creationId xmlns:a16="http://schemas.microsoft.com/office/drawing/2014/main" id="{9B04B034-150D-4F13-8B81-2CF4748FB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9456" y="2896348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628">
              <a:extLst>
                <a:ext uri="{FF2B5EF4-FFF2-40B4-BE49-F238E27FC236}">
                  <a16:creationId xmlns:a16="http://schemas.microsoft.com/office/drawing/2014/main" id="{3AEBD04B-9B36-4496-A1B2-3BE0E34A3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9456" y="2893122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629">
              <a:extLst>
                <a:ext uri="{FF2B5EF4-FFF2-40B4-BE49-F238E27FC236}">
                  <a16:creationId xmlns:a16="http://schemas.microsoft.com/office/drawing/2014/main" id="{2F9F8ED7-BF47-4E46-A813-D9F287749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231" y="2912479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Line 630">
              <a:extLst>
                <a:ext uri="{FF2B5EF4-FFF2-40B4-BE49-F238E27FC236}">
                  <a16:creationId xmlns:a16="http://schemas.microsoft.com/office/drawing/2014/main" id="{A9FE8D1F-BE59-4BD1-B271-81A8E55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6231" y="2912479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631">
              <a:extLst>
                <a:ext uri="{FF2B5EF4-FFF2-40B4-BE49-F238E27FC236}">
                  <a16:creationId xmlns:a16="http://schemas.microsoft.com/office/drawing/2014/main" id="{4A7FD19A-D10E-429C-A4CD-A8B7DC7B3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231" y="2907640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3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632">
              <a:extLst>
                <a:ext uri="{FF2B5EF4-FFF2-40B4-BE49-F238E27FC236}">
                  <a16:creationId xmlns:a16="http://schemas.microsoft.com/office/drawing/2014/main" id="{FA3AE8CB-7BC1-4B74-BE07-BDD0F0D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004" y="2926998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Line 633">
              <a:extLst>
                <a:ext uri="{FF2B5EF4-FFF2-40B4-BE49-F238E27FC236}">
                  <a16:creationId xmlns:a16="http://schemas.microsoft.com/office/drawing/2014/main" id="{FBAD43AE-FDC3-42AA-AE1B-8771C2FD95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3004" y="2926998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634">
              <a:extLst>
                <a:ext uri="{FF2B5EF4-FFF2-40B4-BE49-F238E27FC236}">
                  <a16:creationId xmlns:a16="http://schemas.microsoft.com/office/drawing/2014/main" id="{C9E1E52D-8D7C-428F-A57A-DA716ED34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004" y="2922159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3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635">
              <a:extLst>
                <a:ext uri="{FF2B5EF4-FFF2-40B4-BE49-F238E27FC236}">
                  <a16:creationId xmlns:a16="http://schemas.microsoft.com/office/drawing/2014/main" id="{F1D9A801-E9F5-45FB-96A0-C2FED5AC7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777" y="2941517"/>
              <a:ext cx="32264" cy="6453"/>
            </a:xfrm>
            <a:custGeom>
              <a:avLst/>
              <a:gdLst>
                <a:gd name="T0" fmla="*/ 0 w 20"/>
                <a:gd name="T1" fmla="*/ 0 h 4"/>
                <a:gd name="T2" fmla="*/ 20 w 20"/>
                <a:gd name="T3" fmla="*/ 4 h 4"/>
                <a:gd name="T4" fmla="*/ 0 w 2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lnTo>
                    <a:pt x="2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Line 636">
              <a:extLst>
                <a:ext uri="{FF2B5EF4-FFF2-40B4-BE49-F238E27FC236}">
                  <a16:creationId xmlns:a16="http://schemas.microsoft.com/office/drawing/2014/main" id="{DA1CF39F-9740-4C04-86F9-0AA43918E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9777" y="2941517"/>
              <a:ext cx="32264" cy="645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637">
              <a:extLst>
                <a:ext uri="{FF2B5EF4-FFF2-40B4-BE49-F238E27FC236}">
                  <a16:creationId xmlns:a16="http://schemas.microsoft.com/office/drawing/2014/main" id="{647CB255-56F3-456F-8501-BD1A039F7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777" y="2938291"/>
              <a:ext cx="33877" cy="14519"/>
            </a:xfrm>
            <a:custGeom>
              <a:avLst/>
              <a:gdLst>
                <a:gd name="T0" fmla="*/ 20 w 21"/>
                <a:gd name="T1" fmla="*/ 9 h 9"/>
                <a:gd name="T2" fmla="*/ 21 w 21"/>
                <a:gd name="T3" fmla="*/ 4 h 9"/>
                <a:gd name="T4" fmla="*/ 1 w 21"/>
                <a:gd name="T5" fmla="*/ 0 h 9"/>
                <a:gd name="T6" fmla="*/ 0 w 21"/>
                <a:gd name="T7" fmla="*/ 4 h 9"/>
                <a:gd name="T8" fmla="*/ 20 w 21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20" y="9"/>
                  </a:moveTo>
                  <a:lnTo>
                    <a:pt x="21" y="4"/>
                  </a:lnTo>
                  <a:lnTo>
                    <a:pt x="1" y="0"/>
                  </a:lnTo>
                  <a:lnTo>
                    <a:pt x="0" y="4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638">
              <a:extLst>
                <a:ext uri="{FF2B5EF4-FFF2-40B4-BE49-F238E27FC236}">
                  <a16:creationId xmlns:a16="http://schemas.microsoft.com/office/drawing/2014/main" id="{2E73920E-2B14-462D-B937-052F382D5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551" y="2956036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Line 639">
              <a:extLst>
                <a:ext uri="{FF2B5EF4-FFF2-40B4-BE49-F238E27FC236}">
                  <a16:creationId xmlns:a16="http://schemas.microsoft.com/office/drawing/2014/main" id="{6EBF89BF-AB5C-4D7F-ADF8-85AEFF11D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6551" y="2956036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640">
              <a:extLst>
                <a:ext uri="{FF2B5EF4-FFF2-40B4-BE49-F238E27FC236}">
                  <a16:creationId xmlns:a16="http://schemas.microsoft.com/office/drawing/2014/main" id="{39F02DCC-0E11-48F1-8623-20A67FF23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551" y="2952809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641">
              <a:extLst>
                <a:ext uri="{FF2B5EF4-FFF2-40B4-BE49-F238E27FC236}">
                  <a16:creationId xmlns:a16="http://schemas.microsoft.com/office/drawing/2014/main" id="{5340F92E-9379-45BA-A7E3-A22ABA53D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324" y="2970554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Line 642">
              <a:extLst>
                <a:ext uri="{FF2B5EF4-FFF2-40B4-BE49-F238E27FC236}">
                  <a16:creationId xmlns:a16="http://schemas.microsoft.com/office/drawing/2014/main" id="{13CEF8AA-F6DC-4B88-BA07-13B08FB17F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3324" y="2970554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643">
              <a:extLst>
                <a:ext uri="{FF2B5EF4-FFF2-40B4-BE49-F238E27FC236}">
                  <a16:creationId xmlns:a16="http://schemas.microsoft.com/office/drawing/2014/main" id="{C92CC87C-ED27-4216-B3ED-7CF7A7889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324" y="2967328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644">
              <a:extLst>
                <a:ext uri="{FF2B5EF4-FFF2-40B4-BE49-F238E27FC236}">
                  <a16:creationId xmlns:a16="http://schemas.microsoft.com/office/drawing/2014/main" id="{3D1EE7C1-8209-46E2-AA26-746633D1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099" y="2985073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Line 645">
              <a:extLst>
                <a:ext uri="{FF2B5EF4-FFF2-40B4-BE49-F238E27FC236}">
                  <a16:creationId xmlns:a16="http://schemas.microsoft.com/office/drawing/2014/main" id="{B159A603-0147-4F2D-8A93-556AA34E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0099" y="2985073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646">
              <a:extLst>
                <a:ext uri="{FF2B5EF4-FFF2-40B4-BE49-F238E27FC236}">
                  <a16:creationId xmlns:a16="http://schemas.microsoft.com/office/drawing/2014/main" id="{E6F90717-1108-4382-875D-59B70CF28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099" y="2981847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47">
              <a:extLst>
                <a:ext uri="{FF2B5EF4-FFF2-40B4-BE49-F238E27FC236}">
                  <a16:creationId xmlns:a16="http://schemas.microsoft.com/office/drawing/2014/main" id="{742C3D02-FCEE-4396-8494-9E767E62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872" y="2999592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Line 648">
              <a:extLst>
                <a:ext uri="{FF2B5EF4-FFF2-40B4-BE49-F238E27FC236}">
                  <a16:creationId xmlns:a16="http://schemas.microsoft.com/office/drawing/2014/main" id="{7B4A20CE-19BE-4095-B16B-619CEF39A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6872" y="2999592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649">
              <a:extLst>
                <a:ext uri="{FF2B5EF4-FFF2-40B4-BE49-F238E27FC236}">
                  <a16:creationId xmlns:a16="http://schemas.microsoft.com/office/drawing/2014/main" id="{F357BE26-0117-485E-9E1D-C60C8D0F5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872" y="2996365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650">
              <a:extLst>
                <a:ext uri="{FF2B5EF4-FFF2-40B4-BE49-F238E27FC236}">
                  <a16:creationId xmlns:a16="http://schemas.microsoft.com/office/drawing/2014/main" id="{F3487489-C6F5-4E61-AB2C-1EA3B7507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3645" y="3015724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Line 651">
              <a:extLst>
                <a:ext uri="{FF2B5EF4-FFF2-40B4-BE49-F238E27FC236}">
                  <a16:creationId xmlns:a16="http://schemas.microsoft.com/office/drawing/2014/main" id="{B952F8D3-A442-4F9B-84FC-D66479B9C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3645" y="3015724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652">
              <a:extLst>
                <a:ext uri="{FF2B5EF4-FFF2-40B4-BE49-F238E27FC236}">
                  <a16:creationId xmlns:a16="http://schemas.microsoft.com/office/drawing/2014/main" id="{9A563A08-0BC4-4512-A448-4F46ECC8C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2032" y="3010884"/>
              <a:ext cx="19358" cy="11292"/>
            </a:xfrm>
            <a:custGeom>
              <a:avLst/>
              <a:gdLst>
                <a:gd name="T0" fmla="*/ 11 w 12"/>
                <a:gd name="T1" fmla="*/ 7 h 7"/>
                <a:gd name="T2" fmla="*/ 12 w 12"/>
                <a:gd name="T3" fmla="*/ 3 h 7"/>
                <a:gd name="T4" fmla="*/ 2 w 12"/>
                <a:gd name="T5" fmla="*/ 0 h 7"/>
                <a:gd name="T6" fmla="*/ 0 w 12"/>
                <a:gd name="T7" fmla="*/ 5 h 7"/>
                <a:gd name="T8" fmla="*/ 11 w 12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1" y="7"/>
                  </a:moveTo>
                  <a:lnTo>
                    <a:pt x="12" y="3"/>
                  </a:lnTo>
                  <a:lnTo>
                    <a:pt x="2" y="0"/>
                  </a:lnTo>
                  <a:lnTo>
                    <a:pt x="0" y="5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653">
              <a:extLst>
                <a:ext uri="{FF2B5EF4-FFF2-40B4-BE49-F238E27FC236}">
                  <a16:creationId xmlns:a16="http://schemas.microsoft.com/office/drawing/2014/main" id="{498FE5DE-17A5-47D1-B4BD-CC44EAC35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420" y="3030242"/>
              <a:ext cx="32264" cy="6453"/>
            </a:xfrm>
            <a:custGeom>
              <a:avLst/>
              <a:gdLst>
                <a:gd name="T0" fmla="*/ 0 w 20"/>
                <a:gd name="T1" fmla="*/ 0 h 4"/>
                <a:gd name="T2" fmla="*/ 20 w 20"/>
                <a:gd name="T3" fmla="*/ 4 h 4"/>
                <a:gd name="T4" fmla="*/ 0 w 2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lnTo>
                    <a:pt x="2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Line 654">
              <a:extLst>
                <a:ext uri="{FF2B5EF4-FFF2-40B4-BE49-F238E27FC236}">
                  <a16:creationId xmlns:a16="http://schemas.microsoft.com/office/drawing/2014/main" id="{702E6AFB-1E43-436A-962F-4B8967894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0420" y="3030242"/>
              <a:ext cx="32264" cy="645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655">
              <a:extLst>
                <a:ext uri="{FF2B5EF4-FFF2-40B4-BE49-F238E27FC236}">
                  <a16:creationId xmlns:a16="http://schemas.microsoft.com/office/drawing/2014/main" id="{4DEBFC4C-4341-4986-A904-A6055305C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420" y="3025403"/>
              <a:ext cx="33877" cy="16132"/>
            </a:xfrm>
            <a:custGeom>
              <a:avLst/>
              <a:gdLst>
                <a:gd name="T0" fmla="*/ 20 w 21"/>
                <a:gd name="T1" fmla="*/ 10 h 10"/>
                <a:gd name="T2" fmla="*/ 21 w 21"/>
                <a:gd name="T3" fmla="*/ 5 h 10"/>
                <a:gd name="T4" fmla="*/ 1 w 21"/>
                <a:gd name="T5" fmla="*/ 0 h 10"/>
                <a:gd name="T6" fmla="*/ 0 w 21"/>
                <a:gd name="T7" fmla="*/ 5 h 10"/>
                <a:gd name="T8" fmla="*/ 20 w 21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20" y="10"/>
                  </a:moveTo>
                  <a:lnTo>
                    <a:pt x="21" y="5"/>
                  </a:lnTo>
                  <a:lnTo>
                    <a:pt x="1" y="0"/>
                  </a:lnTo>
                  <a:lnTo>
                    <a:pt x="0" y="5"/>
                  </a:ln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656">
              <a:extLst>
                <a:ext uri="{FF2B5EF4-FFF2-40B4-BE49-F238E27FC236}">
                  <a16:creationId xmlns:a16="http://schemas.microsoft.com/office/drawing/2014/main" id="{086A1513-1344-466A-8510-34025434D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834" y="1242833"/>
              <a:ext cx="85499" cy="100017"/>
            </a:xfrm>
            <a:custGeom>
              <a:avLst/>
              <a:gdLst>
                <a:gd name="T0" fmla="*/ 105 w 241"/>
                <a:gd name="T1" fmla="*/ 285 h 285"/>
                <a:gd name="T2" fmla="*/ 80 w 241"/>
                <a:gd name="T3" fmla="*/ 5 h 285"/>
                <a:gd name="T4" fmla="*/ 224 w 241"/>
                <a:gd name="T5" fmla="*/ 63 h 285"/>
                <a:gd name="T6" fmla="*/ 189 w 241"/>
                <a:gd name="T7" fmla="*/ 266 h 285"/>
                <a:gd name="T8" fmla="*/ 105 w 241"/>
                <a:gd name="T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85">
                  <a:moveTo>
                    <a:pt x="105" y="285"/>
                  </a:moveTo>
                  <a:cubicBezTo>
                    <a:pt x="105" y="285"/>
                    <a:pt x="0" y="11"/>
                    <a:pt x="80" y="5"/>
                  </a:cubicBezTo>
                  <a:cubicBezTo>
                    <a:pt x="160" y="0"/>
                    <a:pt x="207" y="24"/>
                    <a:pt x="224" y="63"/>
                  </a:cubicBezTo>
                  <a:cubicBezTo>
                    <a:pt x="241" y="102"/>
                    <a:pt x="189" y="266"/>
                    <a:pt x="189" y="266"/>
                  </a:cubicBezTo>
                  <a:lnTo>
                    <a:pt x="105" y="285"/>
                  </a:lnTo>
                  <a:close/>
                </a:path>
              </a:pathLst>
            </a:custGeom>
            <a:solidFill>
              <a:srgbClr val="DB6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657">
              <a:extLst>
                <a:ext uri="{FF2B5EF4-FFF2-40B4-BE49-F238E27FC236}">
                  <a16:creationId xmlns:a16="http://schemas.microsoft.com/office/drawing/2014/main" id="{68B21889-6FDD-425B-853E-BBCBB7D55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286" y="1933276"/>
              <a:ext cx="101631" cy="90338"/>
            </a:xfrm>
            <a:custGeom>
              <a:avLst/>
              <a:gdLst>
                <a:gd name="T0" fmla="*/ 0 w 286"/>
                <a:gd name="T1" fmla="*/ 110 h 256"/>
                <a:gd name="T2" fmla="*/ 269 w 286"/>
                <a:gd name="T3" fmla="*/ 177 h 256"/>
                <a:gd name="T4" fmla="*/ 234 w 286"/>
                <a:gd name="T5" fmla="*/ 23 h 256"/>
                <a:gd name="T6" fmla="*/ 32 w 286"/>
                <a:gd name="T7" fmla="*/ 28 h 256"/>
                <a:gd name="T8" fmla="*/ 0 w 286"/>
                <a:gd name="T9" fmla="*/ 11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56">
                  <a:moveTo>
                    <a:pt x="0" y="110"/>
                  </a:moveTo>
                  <a:cubicBezTo>
                    <a:pt x="0" y="110"/>
                    <a:pt x="251" y="256"/>
                    <a:pt x="269" y="177"/>
                  </a:cubicBezTo>
                  <a:cubicBezTo>
                    <a:pt x="286" y="97"/>
                    <a:pt x="270" y="46"/>
                    <a:pt x="234" y="23"/>
                  </a:cubicBezTo>
                  <a:cubicBezTo>
                    <a:pt x="199" y="0"/>
                    <a:pt x="32" y="28"/>
                    <a:pt x="32" y="28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DB6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58">
              <a:extLst>
                <a:ext uri="{FF2B5EF4-FFF2-40B4-BE49-F238E27FC236}">
                  <a16:creationId xmlns:a16="http://schemas.microsoft.com/office/drawing/2014/main" id="{0BDED0FA-58C5-4ABF-A750-432E435E0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1299295"/>
              <a:ext cx="732384" cy="798527"/>
            </a:xfrm>
            <a:custGeom>
              <a:avLst/>
              <a:gdLst>
                <a:gd name="T0" fmla="*/ 1375 w 2069"/>
                <a:gd name="T1" fmla="*/ 2173 h 2257"/>
                <a:gd name="T2" fmla="*/ 936 w 2069"/>
                <a:gd name="T3" fmla="*/ 1655 h 2257"/>
                <a:gd name="T4" fmla="*/ 971 w 2069"/>
                <a:gd name="T5" fmla="*/ 1369 h 2257"/>
                <a:gd name="T6" fmla="*/ 977 w 2069"/>
                <a:gd name="T7" fmla="*/ 1364 h 2257"/>
                <a:gd name="T8" fmla="*/ 798 w 2069"/>
                <a:gd name="T9" fmla="*/ 1151 h 2257"/>
                <a:gd name="T10" fmla="*/ 791 w 2069"/>
                <a:gd name="T11" fmla="*/ 1157 h 2257"/>
                <a:gd name="T12" fmla="*/ 508 w 2069"/>
                <a:gd name="T13" fmla="*/ 1149 h 2257"/>
                <a:gd name="T14" fmla="*/ 69 w 2069"/>
                <a:gd name="T15" fmla="*/ 631 h 2257"/>
                <a:gd name="T16" fmla="*/ 104 w 2069"/>
                <a:gd name="T17" fmla="*/ 345 h 2257"/>
                <a:gd name="T18" fmla="*/ 410 w 2069"/>
                <a:gd name="T19" fmla="*/ 77 h 2257"/>
                <a:gd name="T20" fmla="*/ 694 w 2069"/>
                <a:gd name="T21" fmla="*/ 85 h 2257"/>
                <a:gd name="T22" fmla="*/ 1132 w 2069"/>
                <a:gd name="T23" fmla="*/ 603 h 2257"/>
                <a:gd name="T24" fmla="*/ 1098 w 2069"/>
                <a:gd name="T25" fmla="*/ 889 h 2257"/>
                <a:gd name="T26" fmla="*/ 1064 w 2069"/>
                <a:gd name="T27" fmla="*/ 918 h 2257"/>
                <a:gd name="T28" fmla="*/ 1073 w 2069"/>
                <a:gd name="T29" fmla="*/ 1107 h 2257"/>
                <a:gd name="T30" fmla="*/ 1205 w 2069"/>
                <a:gd name="T31" fmla="*/ 1164 h 2257"/>
                <a:gd name="T32" fmla="*/ 1278 w 2069"/>
                <a:gd name="T33" fmla="*/ 1101 h 2257"/>
                <a:gd name="T34" fmla="*/ 1561 w 2069"/>
                <a:gd name="T35" fmla="*/ 1109 h 2257"/>
                <a:gd name="T36" fmla="*/ 2000 w 2069"/>
                <a:gd name="T37" fmla="*/ 1627 h 2257"/>
                <a:gd name="T38" fmla="*/ 1965 w 2069"/>
                <a:gd name="T39" fmla="*/ 1913 h 2257"/>
                <a:gd name="T40" fmla="*/ 1659 w 2069"/>
                <a:gd name="T41" fmla="*/ 2180 h 2257"/>
                <a:gd name="T42" fmla="*/ 1375 w 2069"/>
                <a:gd name="T43" fmla="*/ 2173 h 2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69" h="2257">
                  <a:moveTo>
                    <a:pt x="1375" y="2173"/>
                  </a:moveTo>
                  <a:cubicBezTo>
                    <a:pt x="936" y="1655"/>
                    <a:pt x="936" y="1655"/>
                    <a:pt x="936" y="1655"/>
                  </a:cubicBezTo>
                  <a:cubicBezTo>
                    <a:pt x="868" y="1574"/>
                    <a:pt x="883" y="1446"/>
                    <a:pt x="971" y="1369"/>
                  </a:cubicBezTo>
                  <a:cubicBezTo>
                    <a:pt x="977" y="1364"/>
                    <a:pt x="977" y="1364"/>
                    <a:pt x="977" y="1364"/>
                  </a:cubicBezTo>
                  <a:cubicBezTo>
                    <a:pt x="888" y="1286"/>
                    <a:pt x="831" y="1206"/>
                    <a:pt x="798" y="1151"/>
                  </a:cubicBezTo>
                  <a:cubicBezTo>
                    <a:pt x="791" y="1157"/>
                    <a:pt x="791" y="1157"/>
                    <a:pt x="791" y="1157"/>
                  </a:cubicBezTo>
                  <a:cubicBezTo>
                    <a:pt x="703" y="1233"/>
                    <a:pt x="576" y="1230"/>
                    <a:pt x="508" y="1149"/>
                  </a:cubicBezTo>
                  <a:cubicBezTo>
                    <a:pt x="69" y="631"/>
                    <a:pt x="69" y="631"/>
                    <a:pt x="69" y="631"/>
                  </a:cubicBezTo>
                  <a:cubicBezTo>
                    <a:pt x="0" y="550"/>
                    <a:pt x="16" y="422"/>
                    <a:pt x="104" y="345"/>
                  </a:cubicBezTo>
                  <a:cubicBezTo>
                    <a:pt x="410" y="77"/>
                    <a:pt x="410" y="77"/>
                    <a:pt x="410" y="77"/>
                  </a:cubicBezTo>
                  <a:cubicBezTo>
                    <a:pt x="498" y="0"/>
                    <a:pt x="625" y="3"/>
                    <a:pt x="694" y="85"/>
                  </a:cubicBezTo>
                  <a:cubicBezTo>
                    <a:pt x="1132" y="603"/>
                    <a:pt x="1132" y="603"/>
                    <a:pt x="1132" y="603"/>
                  </a:cubicBezTo>
                  <a:cubicBezTo>
                    <a:pt x="1201" y="684"/>
                    <a:pt x="1186" y="812"/>
                    <a:pt x="1098" y="889"/>
                  </a:cubicBezTo>
                  <a:cubicBezTo>
                    <a:pt x="1064" y="918"/>
                    <a:pt x="1064" y="918"/>
                    <a:pt x="1064" y="918"/>
                  </a:cubicBezTo>
                  <a:cubicBezTo>
                    <a:pt x="1042" y="958"/>
                    <a:pt x="1014" y="1037"/>
                    <a:pt x="1073" y="1107"/>
                  </a:cubicBezTo>
                  <a:cubicBezTo>
                    <a:pt x="1114" y="1156"/>
                    <a:pt x="1164" y="1166"/>
                    <a:pt x="1205" y="1164"/>
                  </a:cubicBezTo>
                  <a:cubicBezTo>
                    <a:pt x="1278" y="1101"/>
                    <a:pt x="1278" y="1101"/>
                    <a:pt x="1278" y="1101"/>
                  </a:cubicBezTo>
                  <a:cubicBezTo>
                    <a:pt x="1365" y="1024"/>
                    <a:pt x="1492" y="1027"/>
                    <a:pt x="1561" y="1109"/>
                  </a:cubicBezTo>
                  <a:cubicBezTo>
                    <a:pt x="2000" y="1627"/>
                    <a:pt x="2000" y="1627"/>
                    <a:pt x="2000" y="1627"/>
                  </a:cubicBezTo>
                  <a:cubicBezTo>
                    <a:pt x="2069" y="1708"/>
                    <a:pt x="2053" y="1836"/>
                    <a:pt x="1965" y="1913"/>
                  </a:cubicBezTo>
                  <a:cubicBezTo>
                    <a:pt x="1659" y="2180"/>
                    <a:pt x="1659" y="2180"/>
                    <a:pt x="1659" y="2180"/>
                  </a:cubicBezTo>
                  <a:cubicBezTo>
                    <a:pt x="1571" y="2257"/>
                    <a:pt x="1444" y="2254"/>
                    <a:pt x="1375" y="2173"/>
                  </a:cubicBezTo>
                  <a:close/>
                </a:path>
              </a:pathLst>
            </a:custGeom>
            <a:solidFill>
              <a:srgbClr val="F3A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659">
              <a:extLst>
                <a:ext uri="{FF2B5EF4-FFF2-40B4-BE49-F238E27FC236}">
                  <a16:creationId xmlns:a16="http://schemas.microsoft.com/office/drawing/2014/main" id="{DD888972-5F4B-4E7C-871C-2F4D1514F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6468" y="1336398"/>
              <a:ext cx="283920" cy="280694"/>
            </a:xfrm>
            <a:custGeom>
              <a:avLst/>
              <a:gdLst>
                <a:gd name="T0" fmla="*/ 57 w 802"/>
                <a:gd name="T1" fmla="*/ 520 h 791"/>
                <a:gd name="T2" fmla="*/ 86 w 802"/>
                <a:gd name="T3" fmla="*/ 285 h 791"/>
                <a:gd name="T4" fmla="*/ 338 w 802"/>
                <a:gd name="T5" fmla="*/ 64 h 791"/>
                <a:gd name="T6" fmla="*/ 572 w 802"/>
                <a:gd name="T7" fmla="*/ 70 h 791"/>
                <a:gd name="T8" fmla="*/ 802 w 802"/>
                <a:gd name="T9" fmla="*/ 341 h 791"/>
                <a:gd name="T10" fmla="*/ 286 w 802"/>
                <a:gd name="T11" fmla="*/ 791 h 791"/>
                <a:gd name="T12" fmla="*/ 57 w 802"/>
                <a:gd name="T13" fmla="*/ 520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2" h="791">
                  <a:moveTo>
                    <a:pt x="57" y="520"/>
                  </a:moveTo>
                  <a:cubicBezTo>
                    <a:pt x="0" y="454"/>
                    <a:pt x="13" y="348"/>
                    <a:pt x="86" y="285"/>
                  </a:cubicBezTo>
                  <a:cubicBezTo>
                    <a:pt x="338" y="64"/>
                    <a:pt x="338" y="64"/>
                    <a:pt x="338" y="64"/>
                  </a:cubicBezTo>
                  <a:cubicBezTo>
                    <a:pt x="411" y="0"/>
                    <a:pt x="516" y="3"/>
                    <a:pt x="572" y="70"/>
                  </a:cubicBezTo>
                  <a:cubicBezTo>
                    <a:pt x="802" y="341"/>
                    <a:pt x="802" y="341"/>
                    <a:pt x="802" y="341"/>
                  </a:cubicBezTo>
                  <a:cubicBezTo>
                    <a:pt x="286" y="791"/>
                    <a:pt x="286" y="791"/>
                    <a:pt x="286" y="791"/>
                  </a:cubicBezTo>
                  <a:lnTo>
                    <a:pt x="57" y="520"/>
                  </a:lnTo>
                  <a:close/>
                </a:path>
              </a:pathLst>
            </a:custGeom>
            <a:solidFill>
              <a:srgbClr val="DCEB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660">
              <a:extLst>
                <a:ext uri="{FF2B5EF4-FFF2-40B4-BE49-F238E27FC236}">
                  <a16:creationId xmlns:a16="http://schemas.microsoft.com/office/drawing/2014/main" id="{C32D2A39-78E2-4F86-9464-17FFB0606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096" y="1457387"/>
              <a:ext cx="250043" cy="238751"/>
            </a:xfrm>
            <a:custGeom>
              <a:avLst/>
              <a:gdLst>
                <a:gd name="T0" fmla="*/ 133 w 705"/>
                <a:gd name="T1" fmla="*/ 606 h 676"/>
                <a:gd name="T2" fmla="*/ 0 w 705"/>
                <a:gd name="T3" fmla="*/ 450 h 676"/>
                <a:gd name="T4" fmla="*/ 516 w 705"/>
                <a:gd name="T5" fmla="*/ 0 h 676"/>
                <a:gd name="T6" fmla="*/ 648 w 705"/>
                <a:gd name="T7" fmla="*/ 156 h 676"/>
                <a:gd name="T8" fmla="*/ 619 w 705"/>
                <a:gd name="T9" fmla="*/ 392 h 676"/>
                <a:gd name="T10" fmla="*/ 367 w 705"/>
                <a:gd name="T11" fmla="*/ 613 h 676"/>
                <a:gd name="T12" fmla="*/ 133 w 705"/>
                <a:gd name="T13" fmla="*/ 60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676">
                  <a:moveTo>
                    <a:pt x="133" y="606"/>
                  </a:moveTo>
                  <a:cubicBezTo>
                    <a:pt x="0" y="450"/>
                    <a:pt x="0" y="450"/>
                    <a:pt x="0" y="450"/>
                  </a:cubicBezTo>
                  <a:cubicBezTo>
                    <a:pt x="516" y="0"/>
                    <a:pt x="516" y="0"/>
                    <a:pt x="516" y="0"/>
                  </a:cubicBezTo>
                  <a:cubicBezTo>
                    <a:pt x="648" y="156"/>
                    <a:pt x="648" y="156"/>
                    <a:pt x="648" y="156"/>
                  </a:cubicBezTo>
                  <a:cubicBezTo>
                    <a:pt x="705" y="223"/>
                    <a:pt x="692" y="329"/>
                    <a:pt x="619" y="392"/>
                  </a:cubicBezTo>
                  <a:cubicBezTo>
                    <a:pt x="367" y="613"/>
                    <a:pt x="367" y="613"/>
                    <a:pt x="367" y="613"/>
                  </a:cubicBezTo>
                  <a:cubicBezTo>
                    <a:pt x="294" y="676"/>
                    <a:pt x="190" y="673"/>
                    <a:pt x="133" y="606"/>
                  </a:cubicBez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661">
              <a:extLst>
                <a:ext uri="{FF2B5EF4-FFF2-40B4-BE49-F238E27FC236}">
                  <a16:creationId xmlns:a16="http://schemas.microsoft.com/office/drawing/2014/main" id="{84FAD54B-F25B-4735-843E-6B38DA306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4586" y="1699364"/>
              <a:ext cx="301665" cy="301666"/>
            </a:xfrm>
            <a:custGeom>
              <a:avLst/>
              <a:gdLst>
                <a:gd name="T0" fmla="*/ 57 w 853"/>
                <a:gd name="T1" fmla="*/ 520 h 852"/>
                <a:gd name="T2" fmla="*/ 85 w 853"/>
                <a:gd name="T3" fmla="*/ 284 h 852"/>
                <a:gd name="T4" fmla="*/ 338 w 853"/>
                <a:gd name="T5" fmla="*/ 64 h 852"/>
                <a:gd name="T6" fmla="*/ 572 w 853"/>
                <a:gd name="T7" fmla="*/ 70 h 852"/>
                <a:gd name="T8" fmla="*/ 853 w 853"/>
                <a:gd name="T9" fmla="*/ 401 h 852"/>
                <a:gd name="T10" fmla="*/ 338 w 853"/>
                <a:gd name="T11" fmla="*/ 852 h 852"/>
                <a:gd name="T12" fmla="*/ 57 w 853"/>
                <a:gd name="T13" fmla="*/ 52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852">
                  <a:moveTo>
                    <a:pt x="57" y="520"/>
                  </a:moveTo>
                  <a:cubicBezTo>
                    <a:pt x="0" y="454"/>
                    <a:pt x="13" y="348"/>
                    <a:pt x="85" y="284"/>
                  </a:cubicBezTo>
                  <a:cubicBezTo>
                    <a:pt x="338" y="64"/>
                    <a:pt x="338" y="64"/>
                    <a:pt x="338" y="64"/>
                  </a:cubicBezTo>
                  <a:cubicBezTo>
                    <a:pt x="410" y="0"/>
                    <a:pt x="515" y="3"/>
                    <a:pt x="572" y="70"/>
                  </a:cubicBezTo>
                  <a:cubicBezTo>
                    <a:pt x="853" y="401"/>
                    <a:pt x="853" y="401"/>
                    <a:pt x="853" y="401"/>
                  </a:cubicBezTo>
                  <a:cubicBezTo>
                    <a:pt x="338" y="852"/>
                    <a:pt x="338" y="852"/>
                    <a:pt x="338" y="852"/>
                  </a:cubicBezTo>
                  <a:lnTo>
                    <a:pt x="57" y="520"/>
                  </a:lnTo>
                  <a:close/>
                </a:path>
              </a:pathLst>
            </a:custGeom>
            <a:solidFill>
              <a:srgbClr val="DCEB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62">
              <a:extLst>
                <a:ext uri="{FF2B5EF4-FFF2-40B4-BE49-F238E27FC236}">
                  <a16:creationId xmlns:a16="http://schemas.microsoft.com/office/drawing/2014/main" id="{203C9A42-CD09-4F43-AF0E-24919DBBD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3962" y="1841325"/>
              <a:ext cx="230685" cy="217780"/>
            </a:xfrm>
            <a:custGeom>
              <a:avLst/>
              <a:gdLst>
                <a:gd name="T0" fmla="*/ 81 w 652"/>
                <a:gd name="T1" fmla="*/ 546 h 616"/>
                <a:gd name="T2" fmla="*/ 0 w 652"/>
                <a:gd name="T3" fmla="*/ 451 h 616"/>
                <a:gd name="T4" fmla="*/ 515 w 652"/>
                <a:gd name="T5" fmla="*/ 0 h 616"/>
                <a:gd name="T6" fmla="*/ 596 w 652"/>
                <a:gd name="T7" fmla="*/ 96 h 616"/>
                <a:gd name="T8" fmla="*/ 567 w 652"/>
                <a:gd name="T9" fmla="*/ 332 h 616"/>
                <a:gd name="T10" fmla="*/ 315 w 652"/>
                <a:gd name="T11" fmla="*/ 553 h 616"/>
                <a:gd name="T12" fmla="*/ 81 w 652"/>
                <a:gd name="T13" fmla="*/ 54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616">
                  <a:moveTo>
                    <a:pt x="81" y="546"/>
                  </a:moveTo>
                  <a:cubicBezTo>
                    <a:pt x="0" y="451"/>
                    <a:pt x="0" y="451"/>
                    <a:pt x="0" y="451"/>
                  </a:cubicBezTo>
                  <a:cubicBezTo>
                    <a:pt x="515" y="0"/>
                    <a:pt x="515" y="0"/>
                    <a:pt x="515" y="0"/>
                  </a:cubicBezTo>
                  <a:cubicBezTo>
                    <a:pt x="596" y="96"/>
                    <a:pt x="596" y="96"/>
                    <a:pt x="596" y="96"/>
                  </a:cubicBezTo>
                  <a:cubicBezTo>
                    <a:pt x="652" y="163"/>
                    <a:pt x="640" y="269"/>
                    <a:pt x="567" y="332"/>
                  </a:cubicBezTo>
                  <a:cubicBezTo>
                    <a:pt x="315" y="553"/>
                    <a:pt x="315" y="553"/>
                    <a:pt x="315" y="553"/>
                  </a:cubicBezTo>
                  <a:cubicBezTo>
                    <a:pt x="242" y="616"/>
                    <a:pt x="137" y="613"/>
                    <a:pt x="81" y="546"/>
                  </a:cubicBez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63">
              <a:extLst>
                <a:ext uri="{FF2B5EF4-FFF2-40B4-BE49-F238E27FC236}">
                  <a16:creationId xmlns:a16="http://schemas.microsoft.com/office/drawing/2014/main" id="{1A37374C-39D6-47ED-A242-D8E920F05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2756" y="1810674"/>
              <a:ext cx="41943" cy="48396"/>
            </a:xfrm>
            <a:custGeom>
              <a:avLst/>
              <a:gdLst>
                <a:gd name="T0" fmla="*/ 6 w 116"/>
                <a:gd name="T1" fmla="*/ 34 h 139"/>
                <a:gd name="T2" fmla="*/ 10 w 116"/>
                <a:gd name="T3" fmla="*/ 6 h 139"/>
                <a:gd name="T4" fmla="*/ 10 w 116"/>
                <a:gd name="T5" fmla="*/ 6 h 139"/>
                <a:gd name="T6" fmla="*/ 38 w 116"/>
                <a:gd name="T7" fmla="*/ 10 h 139"/>
                <a:gd name="T8" fmla="*/ 109 w 116"/>
                <a:gd name="T9" fmla="*/ 105 h 139"/>
                <a:gd name="T10" fmla="*/ 105 w 116"/>
                <a:gd name="T11" fmla="*/ 133 h 139"/>
                <a:gd name="T12" fmla="*/ 105 w 116"/>
                <a:gd name="T13" fmla="*/ 133 h 139"/>
                <a:gd name="T14" fmla="*/ 78 w 116"/>
                <a:gd name="T15" fmla="*/ 129 h 139"/>
                <a:gd name="T16" fmla="*/ 6 w 116"/>
                <a:gd name="T17" fmla="*/ 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9">
                  <a:moveTo>
                    <a:pt x="6" y="34"/>
                  </a:moveTo>
                  <a:cubicBezTo>
                    <a:pt x="0" y="25"/>
                    <a:pt x="2" y="1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9" y="0"/>
                    <a:pt x="31" y="1"/>
                    <a:pt x="38" y="10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6" y="114"/>
                    <a:pt x="114" y="126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97" y="139"/>
                    <a:pt x="84" y="138"/>
                    <a:pt x="78" y="129"/>
                  </a:cubicBezTo>
                  <a:lnTo>
                    <a:pt x="6" y="34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64">
              <a:extLst>
                <a:ext uri="{FF2B5EF4-FFF2-40B4-BE49-F238E27FC236}">
                  <a16:creationId xmlns:a16="http://schemas.microsoft.com/office/drawing/2014/main" id="{3064A42F-47FE-47AD-A835-B32C0AD2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7586" y="1749373"/>
              <a:ext cx="41943" cy="50009"/>
            </a:xfrm>
            <a:custGeom>
              <a:avLst/>
              <a:gdLst>
                <a:gd name="T0" fmla="*/ 7 w 116"/>
                <a:gd name="T1" fmla="*/ 34 h 140"/>
                <a:gd name="T2" fmla="*/ 11 w 116"/>
                <a:gd name="T3" fmla="*/ 7 h 140"/>
                <a:gd name="T4" fmla="*/ 11 w 116"/>
                <a:gd name="T5" fmla="*/ 7 h 140"/>
                <a:gd name="T6" fmla="*/ 38 w 116"/>
                <a:gd name="T7" fmla="*/ 11 h 140"/>
                <a:gd name="T8" fmla="*/ 110 w 116"/>
                <a:gd name="T9" fmla="*/ 106 h 140"/>
                <a:gd name="T10" fmla="*/ 106 w 116"/>
                <a:gd name="T11" fmla="*/ 133 h 140"/>
                <a:gd name="T12" fmla="*/ 106 w 116"/>
                <a:gd name="T13" fmla="*/ 133 h 140"/>
                <a:gd name="T14" fmla="*/ 78 w 116"/>
                <a:gd name="T15" fmla="*/ 130 h 140"/>
                <a:gd name="T16" fmla="*/ 7 w 116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40">
                  <a:moveTo>
                    <a:pt x="7" y="34"/>
                  </a:moveTo>
                  <a:cubicBezTo>
                    <a:pt x="0" y="26"/>
                    <a:pt x="2" y="14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2"/>
                    <a:pt x="38" y="11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6" y="114"/>
                    <a:pt x="114" y="127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97" y="140"/>
                    <a:pt x="85" y="138"/>
                    <a:pt x="78" y="130"/>
                  </a:cubicBezTo>
                  <a:lnTo>
                    <a:pt x="7" y="34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65">
              <a:extLst>
                <a:ext uri="{FF2B5EF4-FFF2-40B4-BE49-F238E27FC236}">
                  <a16:creationId xmlns:a16="http://schemas.microsoft.com/office/drawing/2014/main" id="{F3A70B8B-FFF7-459B-9DD7-FE956D93C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948" y="1254125"/>
              <a:ext cx="145186" cy="130668"/>
            </a:xfrm>
            <a:custGeom>
              <a:avLst/>
              <a:gdLst>
                <a:gd name="T0" fmla="*/ 0 w 90"/>
                <a:gd name="T1" fmla="*/ 52 h 81"/>
                <a:gd name="T2" fmla="*/ 67 w 90"/>
                <a:gd name="T3" fmla="*/ 0 h 81"/>
                <a:gd name="T4" fmla="*/ 90 w 90"/>
                <a:gd name="T5" fmla="*/ 30 h 81"/>
                <a:gd name="T6" fmla="*/ 22 w 90"/>
                <a:gd name="T7" fmla="*/ 81 h 81"/>
                <a:gd name="T8" fmla="*/ 0 w 90"/>
                <a:gd name="T9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1">
                  <a:moveTo>
                    <a:pt x="0" y="52"/>
                  </a:moveTo>
                  <a:lnTo>
                    <a:pt x="67" y="0"/>
                  </a:lnTo>
                  <a:lnTo>
                    <a:pt x="90" y="30"/>
                  </a:lnTo>
                  <a:lnTo>
                    <a:pt x="22" y="81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66">
              <a:extLst>
                <a:ext uri="{FF2B5EF4-FFF2-40B4-BE49-F238E27FC236}">
                  <a16:creationId xmlns:a16="http://schemas.microsoft.com/office/drawing/2014/main" id="{B8631433-D9D2-48F7-8C22-3D03AC9FD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2451" y="1707430"/>
              <a:ext cx="196808" cy="158092"/>
            </a:xfrm>
            <a:custGeom>
              <a:avLst/>
              <a:gdLst>
                <a:gd name="T0" fmla="*/ 20 w 559"/>
                <a:gd name="T1" fmla="*/ 424 h 451"/>
                <a:gd name="T2" fmla="*/ 243 w 559"/>
                <a:gd name="T3" fmla="*/ 177 h 451"/>
                <a:gd name="T4" fmla="*/ 539 w 559"/>
                <a:gd name="T5" fmla="*/ 28 h 451"/>
                <a:gd name="T6" fmla="*/ 316 w 559"/>
                <a:gd name="T7" fmla="*/ 275 h 451"/>
                <a:gd name="T8" fmla="*/ 20 w 559"/>
                <a:gd name="T9" fmla="*/ 424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451">
                  <a:moveTo>
                    <a:pt x="20" y="424"/>
                  </a:moveTo>
                  <a:cubicBezTo>
                    <a:pt x="0" y="397"/>
                    <a:pt x="99" y="286"/>
                    <a:pt x="243" y="177"/>
                  </a:cubicBezTo>
                  <a:cubicBezTo>
                    <a:pt x="386" y="67"/>
                    <a:pt x="518" y="0"/>
                    <a:pt x="539" y="28"/>
                  </a:cubicBezTo>
                  <a:cubicBezTo>
                    <a:pt x="559" y="55"/>
                    <a:pt x="460" y="166"/>
                    <a:pt x="316" y="275"/>
                  </a:cubicBezTo>
                  <a:cubicBezTo>
                    <a:pt x="173" y="385"/>
                    <a:pt x="41" y="451"/>
                    <a:pt x="20" y="424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67">
              <a:extLst>
                <a:ext uri="{FF2B5EF4-FFF2-40B4-BE49-F238E27FC236}">
                  <a16:creationId xmlns:a16="http://schemas.microsoft.com/office/drawing/2014/main" id="{61EA84D9-E75F-4198-8F0F-0053FBE80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6277" y="1184758"/>
              <a:ext cx="533963" cy="627529"/>
            </a:xfrm>
            <a:custGeom>
              <a:avLst/>
              <a:gdLst>
                <a:gd name="T0" fmla="*/ 36 w 1509"/>
                <a:gd name="T1" fmla="*/ 329 h 1772"/>
                <a:gd name="T2" fmla="*/ 138 w 1509"/>
                <a:gd name="T3" fmla="*/ 343 h 1772"/>
                <a:gd name="T4" fmla="*/ 123 w 1509"/>
                <a:gd name="T5" fmla="*/ 445 h 1772"/>
                <a:gd name="T6" fmla="*/ 113 w 1509"/>
                <a:gd name="T7" fmla="*/ 452 h 1772"/>
                <a:gd name="T8" fmla="*/ 138 w 1509"/>
                <a:gd name="T9" fmla="*/ 486 h 1772"/>
                <a:gd name="T10" fmla="*/ 428 w 1509"/>
                <a:gd name="T11" fmla="*/ 503 h 1772"/>
                <a:gd name="T12" fmla="*/ 1265 w 1509"/>
                <a:gd name="T13" fmla="*/ 1340 h 1772"/>
                <a:gd name="T14" fmla="*/ 985 w 1509"/>
                <a:gd name="T15" fmla="*/ 1614 h 1772"/>
                <a:gd name="T16" fmla="*/ 1027 w 1509"/>
                <a:gd name="T17" fmla="*/ 1670 h 1772"/>
                <a:gd name="T18" fmla="*/ 1213 w 1509"/>
                <a:gd name="T19" fmla="*/ 1527 h 1772"/>
                <a:gd name="T20" fmla="*/ 1254 w 1509"/>
                <a:gd name="T21" fmla="*/ 1533 h 1772"/>
                <a:gd name="T22" fmla="*/ 1248 w 1509"/>
                <a:gd name="T23" fmla="*/ 1574 h 1772"/>
                <a:gd name="T24" fmla="*/ 1062 w 1509"/>
                <a:gd name="T25" fmla="*/ 1717 h 1772"/>
                <a:gd name="T26" fmla="*/ 1103 w 1509"/>
                <a:gd name="T27" fmla="*/ 1772 h 1772"/>
                <a:gd name="T28" fmla="*/ 1443 w 1509"/>
                <a:gd name="T29" fmla="*/ 1512 h 1772"/>
                <a:gd name="T30" fmla="*/ 1468 w 1509"/>
                <a:gd name="T31" fmla="*/ 1337 h 1772"/>
                <a:gd name="T32" fmla="*/ 514 w 1509"/>
                <a:gd name="T33" fmla="*/ 65 h 1772"/>
                <a:gd name="T34" fmla="*/ 339 w 1509"/>
                <a:gd name="T35" fmla="*/ 42 h 1772"/>
                <a:gd name="T36" fmla="*/ 0 w 1509"/>
                <a:gd name="T37" fmla="*/ 302 h 1772"/>
                <a:gd name="T38" fmla="*/ 27 w 1509"/>
                <a:gd name="T39" fmla="*/ 338 h 1772"/>
                <a:gd name="T40" fmla="*/ 36 w 1509"/>
                <a:gd name="T41" fmla="*/ 329 h 1772"/>
                <a:gd name="T42" fmla="*/ 164 w 1509"/>
                <a:gd name="T43" fmla="*/ 286 h 1772"/>
                <a:gd name="T44" fmla="*/ 205 w 1509"/>
                <a:gd name="T45" fmla="*/ 292 h 1772"/>
                <a:gd name="T46" fmla="*/ 199 w 1509"/>
                <a:gd name="T47" fmla="*/ 333 h 1772"/>
                <a:gd name="T48" fmla="*/ 158 w 1509"/>
                <a:gd name="T49" fmla="*/ 327 h 1772"/>
                <a:gd name="T50" fmla="*/ 164 w 1509"/>
                <a:gd name="T51" fmla="*/ 286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09" h="1772">
                  <a:moveTo>
                    <a:pt x="36" y="329"/>
                  </a:moveTo>
                  <a:cubicBezTo>
                    <a:pt x="68" y="305"/>
                    <a:pt x="114" y="311"/>
                    <a:pt x="138" y="343"/>
                  </a:cubicBezTo>
                  <a:cubicBezTo>
                    <a:pt x="162" y="375"/>
                    <a:pt x="155" y="421"/>
                    <a:pt x="123" y="445"/>
                  </a:cubicBezTo>
                  <a:cubicBezTo>
                    <a:pt x="120" y="448"/>
                    <a:pt x="116" y="450"/>
                    <a:pt x="113" y="452"/>
                  </a:cubicBezTo>
                  <a:cubicBezTo>
                    <a:pt x="138" y="486"/>
                    <a:pt x="138" y="486"/>
                    <a:pt x="138" y="486"/>
                  </a:cubicBezTo>
                  <a:cubicBezTo>
                    <a:pt x="428" y="503"/>
                    <a:pt x="428" y="503"/>
                    <a:pt x="428" y="503"/>
                  </a:cubicBezTo>
                  <a:cubicBezTo>
                    <a:pt x="1265" y="1340"/>
                    <a:pt x="1265" y="1340"/>
                    <a:pt x="1265" y="1340"/>
                  </a:cubicBezTo>
                  <a:cubicBezTo>
                    <a:pt x="985" y="1614"/>
                    <a:pt x="985" y="1614"/>
                    <a:pt x="985" y="1614"/>
                  </a:cubicBezTo>
                  <a:cubicBezTo>
                    <a:pt x="1027" y="1670"/>
                    <a:pt x="1027" y="1670"/>
                    <a:pt x="1027" y="1670"/>
                  </a:cubicBezTo>
                  <a:cubicBezTo>
                    <a:pt x="1213" y="1527"/>
                    <a:pt x="1213" y="1527"/>
                    <a:pt x="1213" y="1527"/>
                  </a:cubicBezTo>
                  <a:cubicBezTo>
                    <a:pt x="1226" y="1518"/>
                    <a:pt x="1244" y="1520"/>
                    <a:pt x="1254" y="1533"/>
                  </a:cubicBezTo>
                  <a:cubicBezTo>
                    <a:pt x="1264" y="1546"/>
                    <a:pt x="1261" y="1564"/>
                    <a:pt x="1248" y="1574"/>
                  </a:cubicBezTo>
                  <a:cubicBezTo>
                    <a:pt x="1062" y="1717"/>
                    <a:pt x="1062" y="1717"/>
                    <a:pt x="1062" y="1717"/>
                  </a:cubicBezTo>
                  <a:cubicBezTo>
                    <a:pt x="1103" y="1772"/>
                    <a:pt x="1103" y="1772"/>
                    <a:pt x="1103" y="1772"/>
                  </a:cubicBezTo>
                  <a:cubicBezTo>
                    <a:pt x="1443" y="1512"/>
                    <a:pt x="1443" y="1512"/>
                    <a:pt x="1443" y="1512"/>
                  </a:cubicBezTo>
                  <a:cubicBezTo>
                    <a:pt x="1498" y="1470"/>
                    <a:pt x="1509" y="1391"/>
                    <a:pt x="1468" y="1337"/>
                  </a:cubicBezTo>
                  <a:cubicBezTo>
                    <a:pt x="514" y="65"/>
                    <a:pt x="514" y="65"/>
                    <a:pt x="514" y="65"/>
                  </a:cubicBezTo>
                  <a:cubicBezTo>
                    <a:pt x="473" y="10"/>
                    <a:pt x="394" y="0"/>
                    <a:pt x="339" y="4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7" y="338"/>
                    <a:pt x="27" y="338"/>
                    <a:pt x="27" y="338"/>
                  </a:cubicBezTo>
                  <a:cubicBezTo>
                    <a:pt x="30" y="335"/>
                    <a:pt x="33" y="332"/>
                    <a:pt x="36" y="329"/>
                  </a:cubicBezTo>
                  <a:close/>
                  <a:moveTo>
                    <a:pt x="164" y="286"/>
                  </a:moveTo>
                  <a:cubicBezTo>
                    <a:pt x="177" y="276"/>
                    <a:pt x="195" y="279"/>
                    <a:pt x="205" y="292"/>
                  </a:cubicBezTo>
                  <a:cubicBezTo>
                    <a:pt x="214" y="304"/>
                    <a:pt x="212" y="323"/>
                    <a:pt x="199" y="333"/>
                  </a:cubicBezTo>
                  <a:cubicBezTo>
                    <a:pt x="186" y="342"/>
                    <a:pt x="168" y="340"/>
                    <a:pt x="158" y="327"/>
                  </a:cubicBezTo>
                  <a:cubicBezTo>
                    <a:pt x="148" y="314"/>
                    <a:pt x="151" y="296"/>
                    <a:pt x="164" y="286"/>
                  </a:cubicBez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68">
              <a:extLst>
                <a:ext uri="{FF2B5EF4-FFF2-40B4-BE49-F238E27FC236}">
                  <a16:creationId xmlns:a16="http://schemas.microsoft.com/office/drawing/2014/main" id="{618944D4-DC89-4230-8692-1C7795B15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0770" y="1292843"/>
              <a:ext cx="525897" cy="621076"/>
            </a:xfrm>
            <a:custGeom>
              <a:avLst/>
              <a:gdLst>
                <a:gd name="T0" fmla="*/ 1169 w 1489"/>
                <a:gd name="T1" fmla="*/ 1715 h 1757"/>
                <a:gd name="T2" fmla="*/ 1489 w 1489"/>
                <a:gd name="T3" fmla="*/ 1470 h 1757"/>
                <a:gd name="T4" fmla="*/ 1448 w 1489"/>
                <a:gd name="T5" fmla="*/ 1415 h 1757"/>
                <a:gd name="T6" fmla="*/ 1281 w 1489"/>
                <a:gd name="T7" fmla="*/ 1542 h 1757"/>
                <a:gd name="T8" fmla="*/ 1240 w 1489"/>
                <a:gd name="T9" fmla="*/ 1537 h 1757"/>
                <a:gd name="T10" fmla="*/ 1246 w 1489"/>
                <a:gd name="T11" fmla="*/ 1495 h 1757"/>
                <a:gd name="T12" fmla="*/ 1413 w 1489"/>
                <a:gd name="T13" fmla="*/ 1368 h 1757"/>
                <a:gd name="T14" fmla="*/ 1371 w 1489"/>
                <a:gd name="T15" fmla="*/ 1312 h 1757"/>
                <a:gd name="T16" fmla="*/ 1027 w 1489"/>
                <a:gd name="T17" fmla="*/ 1513 h 1757"/>
                <a:gd name="T18" fmla="*/ 273 w 1489"/>
                <a:gd name="T19" fmla="*/ 433 h 1757"/>
                <a:gd name="T20" fmla="*/ 524 w 1489"/>
                <a:gd name="T21" fmla="*/ 184 h 1757"/>
                <a:gd name="T22" fmla="*/ 499 w 1489"/>
                <a:gd name="T23" fmla="*/ 150 h 1757"/>
                <a:gd name="T24" fmla="*/ 407 w 1489"/>
                <a:gd name="T25" fmla="*/ 130 h 1757"/>
                <a:gd name="T26" fmla="*/ 413 w 1489"/>
                <a:gd name="T27" fmla="*/ 36 h 1757"/>
                <a:gd name="T28" fmla="*/ 386 w 1489"/>
                <a:gd name="T29" fmla="*/ 0 h 1757"/>
                <a:gd name="T30" fmla="*/ 66 w 1489"/>
                <a:gd name="T31" fmla="*/ 245 h 1757"/>
                <a:gd name="T32" fmla="*/ 41 w 1489"/>
                <a:gd name="T33" fmla="*/ 420 h 1757"/>
                <a:gd name="T34" fmla="*/ 995 w 1489"/>
                <a:gd name="T35" fmla="*/ 1692 h 1757"/>
                <a:gd name="T36" fmla="*/ 1169 w 1489"/>
                <a:gd name="T37" fmla="*/ 1715 h 1757"/>
                <a:gd name="T38" fmla="*/ 346 w 1489"/>
                <a:gd name="T39" fmla="*/ 140 h 1757"/>
                <a:gd name="T40" fmla="*/ 387 w 1489"/>
                <a:gd name="T41" fmla="*/ 146 h 1757"/>
                <a:gd name="T42" fmla="*/ 381 w 1489"/>
                <a:gd name="T43" fmla="*/ 187 h 1757"/>
                <a:gd name="T44" fmla="*/ 340 w 1489"/>
                <a:gd name="T45" fmla="*/ 181 h 1757"/>
                <a:gd name="T46" fmla="*/ 346 w 1489"/>
                <a:gd name="T47" fmla="*/ 140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9" h="1757">
                  <a:moveTo>
                    <a:pt x="1169" y="1715"/>
                  </a:moveTo>
                  <a:cubicBezTo>
                    <a:pt x="1489" y="1470"/>
                    <a:pt x="1489" y="1470"/>
                    <a:pt x="1489" y="1470"/>
                  </a:cubicBezTo>
                  <a:cubicBezTo>
                    <a:pt x="1448" y="1415"/>
                    <a:pt x="1448" y="1415"/>
                    <a:pt x="1448" y="1415"/>
                  </a:cubicBezTo>
                  <a:cubicBezTo>
                    <a:pt x="1281" y="1542"/>
                    <a:pt x="1281" y="1542"/>
                    <a:pt x="1281" y="1542"/>
                  </a:cubicBezTo>
                  <a:cubicBezTo>
                    <a:pt x="1268" y="1552"/>
                    <a:pt x="1250" y="1550"/>
                    <a:pt x="1240" y="1537"/>
                  </a:cubicBezTo>
                  <a:cubicBezTo>
                    <a:pt x="1230" y="1524"/>
                    <a:pt x="1233" y="1505"/>
                    <a:pt x="1246" y="1495"/>
                  </a:cubicBezTo>
                  <a:cubicBezTo>
                    <a:pt x="1413" y="1368"/>
                    <a:pt x="1413" y="1368"/>
                    <a:pt x="1413" y="1368"/>
                  </a:cubicBezTo>
                  <a:cubicBezTo>
                    <a:pt x="1371" y="1312"/>
                    <a:pt x="1371" y="1312"/>
                    <a:pt x="1371" y="1312"/>
                  </a:cubicBezTo>
                  <a:cubicBezTo>
                    <a:pt x="1027" y="1513"/>
                    <a:pt x="1027" y="1513"/>
                    <a:pt x="1027" y="1513"/>
                  </a:cubicBezTo>
                  <a:cubicBezTo>
                    <a:pt x="273" y="433"/>
                    <a:pt x="273" y="433"/>
                    <a:pt x="273" y="433"/>
                  </a:cubicBezTo>
                  <a:cubicBezTo>
                    <a:pt x="524" y="184"/>
                    <a:pt x="524" y="184"/>
                    <a:pt x="524" y="184"/>
                  </a:cubicBezTo>
                  <a:cubicBezTo>
                    <a:pt x="499" y="150"/>
                    <a:pt x="499" y="150"/>
                    <a:pt x="499" y="150"/>
                  </a:cubicBezTo>
                  <a:cubicBezTo>
                    <a:pt x="468" y="167"/>
                    <a:pt x="429" y="159"/>
                    <a:pt x="407" y="130"/>
                  </a:cubicBezTo>
                  <a:cubicBezTo>
                    <a:pt x="385" y="101"/>
                    <a:pt x="389" y="61"/>
                    <a:pt x="413" y="36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11" y="287"/>
                    <a:pt x="0" y="366"/>
                    <a:pt x="41" y="420"/>
                  </a:cubicBezTo>
                  <a:cubicBezTo>
                    <a:pt x="995" y="1692"/>
                    <a:pt x="995" y="1692"/>
                    <a:pt x="995" y="1692"/>
                  </a:cubicBezTo>
                  <a:cubicBezTo>
                    <a:pt x="1036" y="1746"/>
                    <a:pt x="1115" y="1757"/>
                    <a:pt x="1169" y="1715"/>
                  </a:cubicBezTo>
                  <a:close/>
                  <a:moveTo>
                    <a:pt x="346" y="140"/>
                  </a:moveTo>
                  <a:cubicBezTo>
                    <a:pt x="359" y="130"/>
                    <a:pt x="377" y="133"/>
                    <a:pt x="387" y="146"/>
                  </a:cubicBezTo>
                  <a:cubicBezTo>
                    <a:pt x="396" y="158"/>
                    <a:pt x="394" y="177"/>
                    <a:pt x="381" y="187"/>
                  </a:cubicBezTo>
                  <a:cubicBezTo>
                    <a:pt x="368" y="196"/>
                    <a:pt x="350" y="194"/>
                    <a:pt x="340" y="181"/>
                  </a:cubicBezTo>
                  <a:cubicBezTo>
                    <a:pt x="331" y="168"/>
                    <a:pt x="333" y="150"/>
                    <a:pt x="346" y="140"/>
                  </a:cubicBezTo>
                  <a:close/>
                </a:path>
              </a:pathLst>
            </a:custGeom>
            <a:solidFill>
              <a:srgbClr val="C0BE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669">
              <a:extLst>
                <a:ext uri="{FF2B5EF4-FFF2-40B4-BE49-F238E27FC236}">
                  <a16:creationId xmlns:a16="http://schemas.microsoft.com/office/drawing/2014/main" id="{9F9BE266-A238-4E70-A638-E6C492999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6910" y="1459000"/>
              <a:ext cx="545256" cy="390391"/>
            </a:xfrm>
            <a:custGeom>
              <a:avLst/>
              <a:gdLst>
                <a:gd name="T0" fmla="*/ 2 w 1544"/>
                <a:gd name="T1" fmla="*/ 4 h 1107"/>
                <a:gd name="T2" fmla="*/ 819 w 1544"/>
                <a:gd name="T3" fmla="*/ 1093 h 1107"/>
                <a:gd name="T4" fmla="*/ 858 w 1544"/>
                <a:gd name="T5" fmla="*/ 1098 h 1107"/>
                <a:gd name="T6" fmla="*/ 1533 w 1544"/>
                <a:gd name="T7" fmla="*/ 582 h 1107"/>
                <a:gd name="T8" fmla="*/ 1544 w 1544"/>
                <a:gd name="T9" fmla="*/ 558 h 1107"/>
                <a:gd name="T10" fmla="*/ 0 w 1544"/>
                <a:gd name="T11" fmla="*/ 0 h 1107"/>
                <a:gd name="T12" fmla="*/ 2 w 1544"/>
                <a:gd name="T13" fmla="*/ 4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4" h="1107">
                  <a:moveTo>
                    <a:pt x="2" y="4"/>
                  </a:moveTo>
                  <a:cubicBezTo>
                    <a:pt x="819" y="1093"/>
                    <a:pt x="819" y="1093"/>
                    <a:pt x="819" y="1093"/>
                  </a:cubicBezTo>
                  <a:cubicBezTo>
                    <a:pt x="829" y="1105"/>
                    <a:pt x="846" y="1107"/>
                    <a:pt x="858" y="1098"/>
                  </a:cubicBezTo>
                  <a:cubicBezTo>
                    <a:pt x="1533" y="582"/>
                    <a:pt x="1533" y="582"/>
                    <a:pt x="1533" y="582"/>
                  </a:cubicBezTo>
                  <a:cubicBezTo>
                    <a:pt x="1541" y="576"/>
                    <a:pt x="1544" y="567"/>
                    <a:pt x="1544" y="5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4"/>
                  </a:cubicBezTo>
                  <a:close/>
                </a:path>
              </a:pathLst>
            </a:custGeom>
            <a:solidFill>
              <a:srgbClr val="D8E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670">
              <a:extLst>
                <a:ext uri="{FF2B5EF4-FFF2-40B4-BE49-F238E27FC236}">
                  <a16:creationId xmlns:a16="http://schemas.microsoft.com/office/drawing/2014/main" id="{E7695B47-1DDA-48FF-8704-494CB55E3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3684" y="1260578"/>
              <a:ext cx="548482" cy="395230"/>
            </a:xfrm>
            <a:custGeom>
              <a:avLst/>
              <a:gdLst>
                <a:gd name="T0" fmla="*/ 1551 w 1551"/>
                <a:gd name="T1" fmla="*/ 1119 h 1119"/>
                <a:gd name="T2" fmla="*/ 1545 w 1551"/>
                <a:gd name="T3" fmla="*/ 1104 h 1119"/>
                <a:gd name="T4" fmla="*/ 728 w 1551"/>
                <a:gd name="T5" fmla="*/ 15 h 1119"/>
                <a:gd name="T6" fmla="*/ 689 w 1551"/>
                <a:gd name="T7" fmla="*/ 10 h 1119"/>
                <a:gd name="T8" fmla="*/ 15 w 1551"/>
                <a:gd name="T9" fmla="*/ 526 h 1119"/>
                <a:gd name="T10" fmla="*/ 7 w 1551"/>
                <a:gd name="T11" fmla="*/ 561 h 1119"/>
                <a:gd name="T12" fmla="*/ 1551 w 1551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1" h="1119">
                  <a:moveTo>
                    <a:pt x="1551" y="1119"/>
                  </a:moveTo>
                  <a:cubicBezTo>
                    <a:pt x="1551" y="1113"/>
                    <a:pt x="1549" y="1108"/>
                    <a:pt x="1545" y="1104"/>
                  </a:cubicBezTo>
                  <a:cubicBezTo>
                    <a:pt x="728" y="15"/>
                    <a:pt x="728" y="15"/>
                    <a:pt x="728" y="15"/>
                  </a:cubicBezTo>
                  <a:cubicBezTo>
                    <a:pt x="719" y="3"/>
                    <a:pt x="701" y="0"/>
                    <a:pt x="689" y="10"/>
                  </a:cubicBezTo>
                  <a:cubicBezTo>
                    <a:pt x="15" y="526"/>
                    <a:pt x="15" y="526"/>
                    <a:pt x="15" y="526"/>
                  </a:cubicBezTo>
                  <a:cubicBezTo>
                    <a:pt x="3" y="534"/>
                    <a:pt x="0" y="549"/>
                    <a:pt x="7" y="561"/>
                  </a:cubicBezTo>
                  <a:lnTo>
                    <a:pt x="1551" y="1119"/>
                  </a:lnTo>
                  <a:close/>
                </a:path>
              </a:pathLst>
            </a:custGeom>
            <a:solidFill>
              <a:srgbClr val="E8E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671">
              <a:extLst>
                <a:ext uri="{FF2B5EF4-FFF2-40B4-BE49-F238E27FC236}">
                  <a16:creationId xmlns:a16="http://schemas.microsoft.com/office/drawing/2014/main" id="{9DCEF307-323D-41DE-8950-BA4EAF95D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540" y="336223"/>
              <a:ext cx="82272" cy="80659"/>
            </a:xfrm>
            <a:custGeom>
              <a:avLst/>
              <a:gdLst>
                <a:gd name="T0" fmla="*/ 192 w 233"/>
                <a:gd name="T1" fmla="*/ 187 h 229"/>
                <a:gd name="T2" fmla="*/ 190 w 233"/>
                <a:gd name="T3" fmla="*/ 40 h 229"/>
                <a:gd name="T4" fmla="*/ 40 w 233"/>
                <a:gd name="T5" fmla="*/ 42 h 229"/>
                <a:gd name="T6" fmla="*/ 43 w 233"/>
                <a:gd name="T7" fmla="*/ 189 h 229"/>
                <a:gd name="T8" fmla="*/ 192 w 233"/>
                <a:gd name="T9" fmla="*/ 18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29">
                  <a:moveTo>
                    <a:pt x="192" y="187"/>
                  </a:moveTo>
                  <a:cubicBezTo>
                    <a:pt x="233" y="145"/>
                    <a:pt x="232" y="79"/>
                    <a:pt x="190" y="40"/>
                  </a:cubicBezTo>
                  <a:cubicBezTo>
                    <a:pt x="148" y="0"/>
                    <a:pt x="81" y="1"/>
                    <a:pt x="40" y="42"/>
                  </a:cubicBezTo>
                  <a:cubicBezTo>
                    <a:pt x="0" y="84"/>
                    <a:pt x="1" y="150"/>
                    <a:pt x="43" y="189"/>
                  </a:cubicBezTo>
                  <a:cubicBezTo>
                    <a:pt x="85" y="229"/>
                    <a:pt x="152" y="228"/>
                    <a:pt x="192" y="187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672">
              <a:extLst>
                <a:ext uri="{FF2B5EF4-FFF2-40B4-BE49-F238E27FC236}">
                  <a16:creationId xmlns:a16="http://schemas.microsoft.com/office/drawing/2014/main" id="{C9A42652-FFB9-4A29-8D2E-2BF45B134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906" y="263630"/>
              <a:ext cx="83886" cy="80659"/>
            </a:xfrm>
            <a:custGeom>
              <a:avLst/>
              <a:gdLst>
                <a:gd name="T0" fmla="*/ 192 w 233"/>
                <a:gd name="T1" fmla="*/ 186 h 229"/>
                <a:gd name="T2" fmla="*/ 189 w 233"/>
                <a:gd name="T3" fmla="*/ 39 h 229"/>
                <a:gd name="T4" fmla="*/ 40 w 233"/>
                <a:gd name="T5" fmla="*/ 42 h 229"/>
                <a:gd name="T6" fmla="*/ 43 w 233"/>
                <a:gd name="T7" fmla="*/ 189 h 229"/>
                <a:gd name="T8" fmla="*/ 192 w 233"/>
                <a:gd name="T9" fmla="*/ 18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29">
                  <a:moveTo>
                    <a:pt x="192" y="186"/>
                  </a:moveTo>
                  <a:cubicBezTo>
                    <a:pt x="233" y="145"/>
                    <a:pt x="231" y="79"/>
                    <a:pt x="189" y="39"/>
                  </a:cubicBezTo>
                  <a:cubicBezTo>
                    <a:pt x="147" y="0"/>
                    <a:pt x="80" y="1"/>
                    <a:pt x="40" y="42"/>
                  </a:cubicBezTo>
                  <a:cubicBezTo>
                    <a:pt x="0" y="84"/>
                    <a:pt x="1" y="149"/>
                    <a:pt x="43" y="189"/>
                  </a:cubicBezTo>
                  <a:cubicBezTo>
                    <a:pt x="85" y="229"/>
                    <a:pt x="152" y="228"/>
                    <a:pt x="192" y="186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673">
              <a:extLst>
                <a:ext uri="{FF2B5EF4-FFF2-40B4-BE49-F238E27FC236}">
                  <a16:creationId xmlns:a16="http://schemas.microsoft.com/office/drawing/2014/main" id="{CFA6BAB2-5D7F-43FE-9CF2-F22EF98A6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2714" y="368487"/>
              <a:ext cx="85499" cy="83886"/>
            </a:xfrm>
            <a:custGeom>
              <a:avLst/>
              <a:gdLst>
                <a:gd name="T0" fmla="*/ 214 w 241"/>
                <a:gd name="T1" fmla="*/ 72 h 238"/>
                <a:gd name="T2" fmla="*/ 72 w 241"/>
                <a:gd name="T3" fmla="*/ 27 h 238"/>
                <a:gd name="T4" fmla="*/ 26 w 241"/>
                <a:gd name="T5" fmla="*/ 167 h 238"/>
                <a:gd name="T6" fmla="*/ 168 w 241"/>
                <a:gd name="T7" fmla="*/ 212 h 238"/>
                <a:gd name="T8" fmla="*/ 214 w 241"/>
                <a:gd name="T9" fmla="*/ 7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38">
                  <a:moveTo>
                    <a:pt x="214" y="72"/>
                  </a:moveTo>
                  <a:cubicBezTo>
                    <a:pt x="187" y="21"/>
                    <a:pt x="124" y="0"/>
                    <a:pt x="72" y="27"/>
                  </a:cubicBezTo>
                  <a:cubicBezTo>
                    <a:pt x="20" y="53"/>
                    <a:pt x="0" y="116"/>
                    <a:pt x="26" y="167"/>
                  </a:cubicBezTo>
                  <a:cubicBezTo>
                    <a:pt x="53" y="218"/>
                    <a:pt x="116" y="238"/>
                    <a:pt x="168" y="212"/>
                  </a:cubicBezTo>
                  <a:cubicBezTo>
                    <a:pt x="220" y="185"/>
                    <a:pt x="241" y="123"/>
                    <a:pt x="214" y="72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674">
              <a:extLst>
                <a:ext uri="{FF2B5EF4-FFF2-40B4-BE49-F238E27FC236}">
                  <a16:creationId xmlns:a16="http://schemas.microsoft.com/office/drawing/2014/main" id="{C4E79385-DCF7-4049-82F7-40B13291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958" y="279761"/>
              <a:ext cx="85499" cy="83886"/>
            </a:xfrm>
            <a:custGeom>
              <a:avLst/>
              <a:gdLst>
                <a:gd name="T0" fmla="*/ 214 w 241"/>
                <a:gd name="T1" fmla="*/ 72 h 238"/>
                <a:gd name="T2" fmla="*/ 72 w 241"/>
                <a:gd name="T3" fmla="*/ 27 h 238"/>
                <a:gd name="T4" fmla="*/ 26 w 241"/>
                <a:gd name="T5" fmla="*/ 167 h 238"/>
                <a:gd name="T6" fmla="*/ 168 w 241"/>
                <a:gd name="T7" fmla="*/ 212 h 238"/>
                <a:gd name="T8" fmla="*/ 214 w 241"/>
                <a:gd name="T9" fmla="*/ 7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38">
                  <a:moveTo>
                    <a:pt x="214" y="72"/>
                  </a:moveTo>
                  <a:cubicBezTo>
                    <a:pt x="188" y="21"/>
                    <a:pt x="124" y="0"/>
                    <a:pt x="72" y="27"/>
                  </a:cubicBezTo>
                  <a:cubicBezTo>
                    <a:pt x="20" y="53"/>
                    <a:pt x="0" y="116"/>
                    <a:pt x="26" y="167"/>
                  </a:cubicBezTo>
                  <a:cubicBezTo>
                    <a:pt x="53" y="218"/>
                    <a:pt x="117" y="238"/>
                    <a:pt x="168" y="212"/>
                  </a:cubicBezTo>
                  <a:cubicBezTo>
                    <a:pt x="220" y="185"/>
                    <a:pt x="241" y="123"/>
                    <a:pt x="214" y="72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86" name="组合 685">
            <a:extLst>
              <a:ext uri="{FF2B5EF4-FFF2-40B4-BE49-F238E27FC236}">
                <a16:creationId xmlns:a16="http://schemas.microsoft.com/office/drawing/2014/main" id="{CEFE1646-8344-41FF-9D93-79D5EF137435}"/>
              </a:ext>
            </a:extLst>
          </p:cNvPr>
          <p:cNvGrpSpPr/>
          <p:nvPr/>
        </p:nvGrpSpPr>
        <p:grpSpPr>
          <a:xfrm>
            <a:off x="8315110" y="4693335"/>
            <a:ext cx="3458670" cy="2824688"/>
            <a:chOff x="7612288" y="3980408"/>
            <a:chExt cx="3458670" cy="2824688"/>
          </a:xfrm>
        </p:grpSpPr>
        <p:sp>
          <p:nvSpPr>
            <p:cNvPr id="486" name="Freeform 17">
              <a:extLst>
                <a:ext uri="{FF2B5EF4-FFF2-40B4-BE49-F238E27FC236}">
                  <a16:creationId xmlns:a16="http://schemas.microsoft.com/office/drawing/2014/main" id="{9E1F356D-35BD-40B3-BEB6-644F60086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65" y="6006569"/>
              <a:ext cx="637208" cy="798527"/>
            </a:xfrm>
            <a:custGeom>
              <a:avLst/>
              <a:gdLst>
                <a:gd name="T0" fmla="*/ 1691 w 1801"/>
                <a:gd name="T1" fmla="*/ 279 h 2256"/>
                <a:gd name="T2" fmla="*/ 1691 w 1801"/>
                <a:gd name="T3" fmla="*/ 128 h 2256"/>
                <a:gd name="T4" fmla="*/ 1563 w 1801"/>
                <a:gd name="T5" fmla="*/ 0 h 2256"/>
                <a:gd name="T6" fmla="*/ 892 w 1801"/>
                <a:gd name="T7" fmla="*/ 0 h 2256"/>
                <a:gd name="T8" fmla="*/ 221 w 1801"/>
                <a:gd name="T9" fmla="*/ 0 h 2256"/>
                <a:gd name="T10" fmla="*/ 93 w 1801"/>
                <a:gd name="T11" fmla="*/ 128 h 2256"/>
                <a:gd name="T12" fmla="*/ 93 w 1801"/>
                <a:gd name="T13" fmla="*/ 281 h 2256"/>
                <a:gd name="T14" fmla="*/ 0 w 1801"/>
                <a:gd name="T15" fmla="*/ 364 h 2256"/>
                <a:gd name="T16" fmla="*/ 0 w 1801"/>
                <a:gd name="T17" fmla="*/ 1880 h 2256"/>
                <a:gd name="T18" fmla="*/ 901 w 1801"/>
                <a:gd name="T19" fmla="*/ 2102 h 2256"/>
                <a:gd name="T20" fmla="*/ 1801 w 1801"/>
                <a:gd name="T21" fmla="*/ 2256 h 2256"/>
                <a:gd name="T22" fmla="*/ 1801 w 1801"/>
                <a:gd name="T23" fmla="*/ 364 h 2256"/>
                <a:gd name="T24" fmla="*/ 1691 w 1801"/>
                <a:gd name="T25" fmla="*/ 279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1" h="2256">
                  <a:moveTo>
                    <a:pt x="1691" y="279"/>
                  </a:moveTo>
                  <a:cubicBezTo>
                    <a:pt x="1691" y="128"/>
                    <a:pt x="1691" y="128"/>
                    <a:pt x="1691" y="128"/>
                  </a:cubicBezTo>
                  <a:cubicBezTo>
                    <a:pt x="1691" y="57"/>
                    <a:pt x="1634" y="0"/>
                    <a:pt x="1563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150" y="0"/>
                    <a:pt x="93" y="57"/>
                    <a:pt x="93" y="128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40" y="291"/>
                    <a:pt x="0" y="324"/>
                    <a:pt x="0" y="364"/>
                  </a:cubicBezTo>
                  <a:cubicBezTo>
                    <a:pt x="0" y="1880"/>
                    <a:pt x="0" y="1880"/>
                    <a:pt x="0" y="1880"/>
                  </a:cubicBezTo>
                  <a:cubicBezTo>
                    <a:pt x="295" y="1968"/>
                    <a:pt x="595" y="2043"/>
                    <a:pt x="901" y="2102"/>
                  </a:cubicBezTo>
                  <a:cubicBezTo>
                    <a:pt x="1195" y="2160"/>
                    <a:pt x="1498" y="2227"/>
                    <a:pt x="1801" y="2256"/>
                  </a:cubicBezTo>
                  <a:cubicBezTo>
                    <a:pt x="1801" y="364"/>
                    <a:pt x="1801" y="364"/>
                    <a:pt x="1801" y="364"/>
                  </a:cubicBezTo>
                  <a:cubicBezTo>
                    <a:pt x="1801" y="320"/>
                    <a:pt x="1753" y="284"/>
                    <a:pt x="1691" y="279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6" name="Freeform 348">
              <a:extLst>
                <a:ext uri="{FF2B5EF4-FFF2-40B4-BE49-F238E27FC236}">
                  <a16:creationId xmlns:a16="http://schemas.microsoft.com/office/drawing/2014/main" id="{22E993A9-75FB-4BD1-B1C3-5BAE17E5E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883" y="6108200"/>
              <a:ext cx="319411" cy="645274"/>
            </a:xfrm>
            <a:custGeom>
              <a:avLst/>
              <a:gdLst>
                <a:gd name="T0" fmla="*/ 900 w 900"/>
                <a:gd name="T1" fmla="*/ 0 h 1823"/>
                <a:gd name="T2" fmla="*/ 124 w 900"/>
                <a:gd name="T3" fmla="*/ 0 h 1823"/>
                <a:gd name="T4" fmla="*/ 0 w 900"/>
                <a:gd name="T5" fmla="*/ 85 h 1823"/>
                <a:gd name="T6" fmla="*/ 0 w 900"/>
                <a:gd name="T7" fmla="*/ 1601 h 1823"/>
                <a:gd name="T8" fmla="*/ 900 w 900"/>
                <a:gd name="T9" fmla="*/ 1823 h 1823"/>
                <a:gd name="T10" fmla="*/ 900 w 900"/>
                <a:gd name="T11" fmla="*/ 0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0" h="1823">
                  <a:moveTo>
                    <a:pt x="90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6" y="0"/>
                    <a:pt x="0" y="38"/>
                    <a:pt x="0" y="85"/>
                  </a:cubicBezTo>
                  <a:cubicBezTo>
                    <a:pt x="0" y="1601"/>
                    <a:pt x="0" y="1601"/>
                    <a:pt x="0" y="1601"/>
                  </a:cubicBezTo>
                  <a:cubicBezTo>
                    <a:pt x="294" y="1689"/>
                    <a:pt x="595" y="1764"/>
                    <a:pt x="900" y="1823"/>
                  </a:cubicBezTo>
                  <a:lnTo>
                    <a:pt x="900" y="0"/>
                  </a:lnTo>
                  <a:close/>
                </a:path>
              </a:pathLst>
            </a:custGeom>
            <a:solidFill>
              <a:srgbClr val="616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7" name="Freeform 349">
              <a:extLst>
                <a:ext uri="{FF2B5EF4-FFF2-40B4-BE49-F238E27FC236}">
                  <a16:creationId xmlns:a16="http://schemas.microsoft.com/office/drawing/2014/main" id="{EA6D06C3-0E35-4FAF-A7AE-C43AC644B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7294" y="6108200"/>
              <a:ext cx="317798" cy="692056"/>
            </a:xfrm>
            <a:custGeom>
              <a:avLst/>
              <a:gdLst>
                <a:gd name="T0" fmla="*/ 776 w 901"/>
                <a:gd name="T1" fmla="*/ 0 h 1954"/>
                <a:gd name="T2" fmla="*/ 0 w 901"/>
                <a:gd name="T3" fmla="*/ 0 h 1954"/>
                <a:gd name="T4" fmla="*/ 0 w 901"/>
                <a:gd name="T5" fmla="*/ 1823 h 1954"/>
                <a:gd name="T6" fmla="*/ 896 w 901"/>
                <a:gd name="T7" fmla="*/ 1954 h 1954"/>
                <a:gd name="T8" fmla="*/ 901 w 901"/>
                <a:gd name="T9" fmla="*/ 85 h 1954"/>
                <a:gd name="T10" fmla="*/ 776 w 901"/>
                <a:gd name="T11" fmla="*/ 0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1" h="1954">
                  <a:moveTo>
                    <a:pt x="7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294" y="1881"/>
                    <a:pt x="593" y="1924"/>
                    <a:pt x="896" y="1954"/>
                  </a:cubicBezTo>
                  <a:cubicBezTo>
                    <a:pt x="901" y="85"/>
                    <a:pt x="901" y="85"/>
                    <a:pt x="901" y="85"/>
                  </a:cubicBezTo>
                  <a:cubicBezTo>
                    <a:pt x="901" y="38"/>
                    <a:pt x="845" y="0"/>
                    <a:pt x="776" y="0"/>
                  </a:cubicBezTo>
                  <a:close/>
                </a:path>
              </a:pathLst>
            </a:custGeom>
            <a:solidFill>
              <a:srgbClr val="828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82" name="组合 681">
              <a:extLst>
                <a:ext uri="{FF2B5EF4-FFF2-40B4-BE49-F238E27FC236}">
                  <a16:creationId xmlns:a16="http://schemas.microsoft.com/office/drawing/2014/main" id="{7ACB0A58-F1ED-4DDF-9FFF-1369277D9FFE}"/>
                </a:ext>
              </a:extLst>
            </p:cNvPr>
            <p:cNvGrpSpPr/>
            <p:nvPr/>
          </p:nvGrpSpPr>
          <p:grpSpPr>
            <a:xfrm>
              <a:off x="7612288" y="3980408"/>
              <a:ext cx="3458670" cy="2739188"/>
              <a:chOff x="7612288" y="3980408"/>
              <a:chExt cx="3458670" cy="2739188"/>
            </a:xfrm>
          </p:grpSpPr>
          <p:sp>
            <p:nvSpPr>
              <p:cNvPr id="480" name="Freeform 11">
                <a:extLst>
                  <a:ext uri="{FF2B5EF4-FFF2-40B4-BE49-F238E27FC236}">
                    <a16:creationId xmlns:a16="http://schemas.microsoft.com/office/drawing/2014/main" id="{5D2A8328-4A86-499D-871A-A7AB3D6DB7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9070" y="5258051"/>
                <a:ext cx="440400" cy="298439"/>
              </a:xfrm>
              <a:custGeom>
                <a:avLst/>
                <a:gdLst>
                  <a:gd name="T0" fmla="*/ 1041 w 1245"/>
                  <a:gd name="T1" fmla="*/ 248 h 845"/>
                  <a:gd name="T2" fmla="*/ 725 w 1245"/>
                  <a:gd name="T3" fmla="*/ 281 h 845"/>
                  <a:gd name="T4" fmla="*/ 729 w 1245"/>
                  <a:gd name="T5" fmla="*/ 274 h 845"/>
                  <a:gd name="T6" fmla="*/ 180 w 1245"/>
                  <a:gd name="T7" fmla="*/ 0 h 845"/>
                  <a:gd name="T8" fmla="*/ 0 w 1245"/>
                  <a:gd name="T9" fmla="*/ 25 h 845"/>
                  <a:gd name="T10" fmla="*/ 43 w 1245"/>
                  <a:gd name="T11" fmla="*/ 208 h 845"/>
                  <a:gd name="T12" fmla="*/ 100 w 1245"/>
                  <a:gd name="T13" fmla="*/ 237 h 845"/>
                  <a:gd name="T14" fmla="*/ 113 w 1245"/>
                  <a:gd name="T15" fmla="*/ 211 h 845"/>
                  <a:gd name="T16" fmla="*/ 139 w 1245"/>
                  <a:gd name="T17" fmla="*/ 224 h 845"/>
                  <a:gd name="T18" fmla="*/ 128 w 1245"/>
                  <a:gd name="T19" fmla="*/ 244 h 845"/>
                  <a:gd name="T20" fmla="*/ 144 w 1245"/>
                  <a:gd name="T21" fmla="*/ 272 h 845"/>
                  <a:gd name="T22" fmla="*/ 189 w 1245"/>
                  <a:gd name="T23" fmla="*/ 273 h 845"/>
                  <a:gd name="T24" fmla="*/ 196 w 1245"/>
                  <a:gd name="T25" fmla="*/ 258 h 845"/>
                  <a:gd name="T26" fmla="*/ 212 w 1245"/>
                  <a:gd name="T27" fmla="*/ 266 h 845"/>
                  <a:gd name="T28" fmla="*/ 204 w 1245"/>
                  <a:gd name="T29" fmla="*/ 280 h 845"/>
                  <a:gd name="T30" fmla="*/ 260 w 1245"/>
                  <a:gd name="T31" fmla="*/ 308 h 845"/>
                  <a:gd name="T32" fmla="*/ 267 w 1245"/>
                  <a:gd name="T33" fmla="*/ 293 h 845"/>
                  <a:gd name="T34" fmla="*/ 295 w 1245"/>
                  <a:gd name="T35" fmla="*/ 307 h 845"/>
                  <a:gd name="T36" fmla="*/ 302 w 1245"/>
                  <a:gd name="T37" fmla="*/ 331 h 845"/>
                  <a:gd name="T38" fmla="*/ 369 w 1245"/>
                  <a:gd name="T39" fmla="*/ 364 h 845"/>
                  <a:gd name="T40" fmla="*/ 377 w 1245"/>
                  <a:gd name="T41" fmla="*/ 348 h 845"/>
                  <a:gd name="T42" fmla="*/ 401 w 1245"/>
                  <a:gd name="T43" fmla="*/ 384 h 845"/>
                  <a:gd name="T44" fmla="*/ 412 w 1245"/>
                  <a:gd name="T45" fmla="*/ 363 h 845"/>
                  <a:gd name="T46" fmla="*/ 445 w 1245"/>
                  <a:gd name="T47" fmla="*/ 380 h 845"/>
                  <a:gd name="T48" fmla="*/ 459 w 1245"/>
                  <a:gd name="T49" fmla="*/ 422 h 845"/>
                  <a:gd name="T50" fmla="*/ 484 w 1245"/>
                  <a:gd name="T51" fmla="*/ 434 h 845"/>
                  <a:gd name="T52" fmla="*/ 521 w 1245"/>
                  <a:gd name="T53" fmla="*/ 422 h 845"/>
                  <a:gd name="T54" fmla="*/ 550 w 1245"/>
                  <a:gd name="T55" fmla="*/ 436 h 845"/>
                  <a:gd name="T56" fmla="*/ 619 w 1245"/>
                  <a:gd name="T57" fmla="*/ 471 h 845"/>
                  <a:gd name="T58" fmla="*/ 778 w 1245"/>
                  <a:gd name="T59" fmla="*/ 773 h 845"/>
                  <a:gd name="T60" fmla="*/ 1172 w 1245"/>
                  <a:gd name="T61" fmla="*/ 642 h 845"/>
                  <a:gd name="T62" fmla="*/ 1041 w 1245"/>
                  <a:gd name="T63" fmla="*/ 248 h 845"/>
                  <a:gd name="T64" fmla="*/ 1110 w 1245"/>
                  <a:gd name="T65" fmla="*/ 611 h 845"/>
                  <a:gd name="T66" fmla="*/ 994 w 1245"/>
                  <a:gd name="T67" fmla="*/ 649 h 845"/>
                  <a:gd name="T68" fmla="*/ 956 w 1245"/>
                  <a:gd name="T69" fmla="*/ 533 h 845"/>
                  <a:gd name="T70" fmla="*/ 1072 w 1245"/>
                  <a:gd name="T71" fmla="*/ 495 h 845"/>
                  <a:gd name="T72" fmla="*/ 1110 w 1245"/>
                  <a:gd name="T73" fmla="*/ 611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45" h="845">
                    <a:moveTo>
                      <a:pt x="1041" y="248"/>
                    </a:moveTo>
                    <a:cubicBezTo>
                      <a:pt x="935" y="194"/>
                      <a:pt x="812" y="212"/>
                      <a:pt x="725" y="281"/>
                    </a:cubicBezTo>
                    <a:cubicBezTo>
                      <a:pt x="729" y="274"/>
                      <a:pt x="729" y="274"/>
                      <a:pt x="729" y="274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3" y="208"/>
                      <a:pt x="43" y="208"/>
                      <a:pt x="43" y="208"/>
                    </a:cubicBezTo>
                    <a:cubicBezTo>
                      <a:pt x="100" y="237"/>
                      <a:pt x="100" y="237"/>
                      <a:pt x="100" y="237"/>
                    </a:cubicBezTo>
                    <a:cubicBezTo>
                      <a:pt x="113" y="211"/>
                      <a:pt x="113" y="211"/>
                      <a:pt x="113" y="211"/>
                    </a:cubicBezTo>
                    <a:cubicBezTo>
                      <a:pt x="139" y="224"/>
                      <a:pt x="139" y="224"/>
                      <a:pt x="139" y="224"/>
                    </a:cubicBezTo>
                    <a:cubicBezTo>
                      <a:pt x="128" y="244"/>
                      <a:pt x="128" y="244"/>
                      <a:pt x="128" y="244"/>
                    </a:cubicBezTo>
                    <a:cubicBezTo>
                      <a:pt x="144" y="272"/>
                      <a:pt x="144" y="272"/>
                      <a:pt x="144" y="272"/>
                    </a:cubicBezTo>
                    <a:cubicBezTo>
                      <a:pt x="189" y="273"/>
                      <a:pt x="189" y="273"/>
                      <a:pt x="189" y="273"/>
                    </a:cubicBezTo>
                    <a:cubicBezTo>
                      <a:pt x="196" y="258"/>
                      <a:pt x="196" y="258"/>
                      <a:pt x="196" y="258"/>
                    </a:cubicBezTo>
                    <a:cubicBezTo>
                      <a:pt x="212" y="266"/>
                      <a:pt x="212" y="266"/>
                      <a:pt x="212" y="266"/>
                    </a:cubicBezTo>
                    <a:cubicBezTo>
                      <a:pt x="204" y="280"/>
                      <a:pt x="204" y="280"/>
                      <a:pt x="204" y="280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67" y="293"/>
                      <a:pt x="267" y="293"/>
                      <a:pt x="267" y="293"/>
                    </a:cubicBezTo>
                    <a:cubicBezTo>
                      <a:pt x="295" y="307"/>
                      <a:pt x="295" y="307"/>
                      <a:pt x="295" y="307"/>
                    </a:cubicBezTo>
                    <a:cubicBezTo>
                      <a:pt x="302" y="331"/>
                      <a:pt x="302" y="331"/>
                      <a:pt x="302" y="331"/>
                    </a:cubicBezTo>
                    <a:cubicBezTo>
                      <a:pt x="369" y="364"/>
                      <a:pt x="369" y="364"/>
                      <a:pt x="369" y="364"/>
                    </a:cubicBezTo>
                    <a:cubicBezTo>
                      <a:pt x="377" y="348"/>
                      <a:pt x="377" y="348"/>
                      <a:pt x="377" y="348"/>
                    </a:cubicBezTo>
                    <a:cubicBezTo>
                      <a:pt x="401" y="384"/>
                      <a:pt x="401" y="384"/>
                      <a:pt x="401" y="384"/>
                    </a:cubicBezTo>
                    <a:cubicBezTo>
                      <a:pt x="412" y="363"/>
                      <a:pt x="412" y="363"/>
                      <a:pt x="412" y="363"/>
                    </a:cubicBezTo>
                    <a:cubicBezTo>
                      <a:pt x="445" y="380"/>
                      <a:pt x="445" y="380"/>
                      <a:pt x="445" y="380"/>
                    </a:cubicBezTo>
                    <a:cubicBezTo>
                      <a:pt x="459" y="422"/>
                      <a:pt x="459" y="422"/>
                      <a:pt x="459" y="422"/>
                    </a:cubicBezTo>
                    <a:cubicBezTo>
                      <a:pt x="484" y="434"/>
                      <a:pt x="484" y="434"/>
                      <a:pt x="484" y="434"/>
                    </a:cubicBezTo>
                    <a:cubicBezTo>
                      <a:pt x="521" y="422"/>
                      <a:pt x="521" y="422"/>
                      <a:pt x="521" y="422"/>
                    </a:cubicBezTo>
                    <a:cubicBezTo>
                      <a:pt x="550" y="436"/>
                      <a:pt x="550" y="436"/>
                      <a:pt x="550" y="436"/>
                    </a:cubicBezTo>
                    <a:cubicBezTo>
                      <a:pt x="619" y="471"/>
                      <a:pt x="619" y="471"/>
                      <a:pt x="619" y="471"/>
                    </a:cubicBezTo>
                    <a:cubicBezTo>
                      <a:pt x="602" y="592"/>
                      <a:pt x="663" y="715"/>
                      <a:pt x="778" y="773"/>
                    </a:cubicBezTo>
                    <a:cubicBezTo>
                      <a:pt x="923" y="845"/>
                      <a:pt x="1100" y="787"/>
                      <a:pt x="1172" y="642"/>
                    </a:cubicBezTo>
                    <a:cubicBezTo>
                      <a:pt x="1245" y="497"/>
                      <a:pt x="1186" y="320"/>
                      <a:pt x="1041" y="248"/>
                    </a:cubicBezTo>
                    <a:close/>
                    <a:moveTo>
                      <a:pt x="1110" y="611"/>
                    </a:moveTo>
                    <a:cubicBezTo>
                      <a:pt x="1089" y="653"/>
                      <a:pt x="1037" y="671"/>
                      <a:pt x="994" y="649"/>
                    </a:cubicBezTo>
                    <a:cubicBezTo>
                      <a:pt x="952" y="628"/>
                      <a:pt x="935" y="576"/>
                      <a:pt x="956" y="533"/>
                    </a:cubicBezTo>
                    <a:cubicBezTo>
                      <a:pt x="977" y="491"/>
                      <a:pt x="1029" y="473"/>
                      <a:pt x="1072" y="495"/>
                    </a:cubicBezTo>
                    <a:cubicBezTo>
                      <a:pt x="1114" y="516"/>
                      <a:pt x="1132" y="568"/>
                      <a:pt x="1110" y="611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3" name="Freeform 14">
                <a:extLst>
                  <a:ext uri="{FF2B5EF4-FFF2-40B4-BE49-F238E27FC236}">
                    <a16:creationId xmlns:a16="http://schemas.microsoft.com/office/drawing/2014/main" id="{8010766D-1712-4B3B-A957-100FE3693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0138" y="4803133"/>
                <a:ext cx="1874521" cy="1146975"/>
              </a:xfrm>
              <a:custGeom>
                <a:avLst/>
                <a:gdLst>
                  <a:gd name="T0" fmla="*/ 5298 w 5298"/>
                  <a:gd name="T1" fmla="*/ 2082 h 3241"/>
                  <a:gd name="T2" fmla="*/ 5298 w 5298"/>
                  <a:gd name="T3" fmla="*/ 295 h 3241"/>
                  <a:gd name="T4" fmla="*/ 5003 w 5298"/>
                  <a:gd name="T5" fmla="*/ 0 h 3241"/>
                  <a:gd name="T6" fmla="*/ 295 w 5298"/>
                  <a:gd name="T7" fmla="*/ 0 h 3241"/>
                  <a:gd name="T8" fmla="*/ 0 w 5298"/>
                  <a:gd name="T9" fmla="*/ 295 h 3241"/>
                  <a:gd name="T10" fmla="*/ 0 w 5298"/>
                  <a:gd name="T11" fmla="*/ 2082 h 3241"/>
                  <a:gd name="T12" fmla="*/ 258 w 5298"/>
                  <a:gd name="T13" fmla="*/ 2375 h 3241"/>
                  <a:gd name="T14" fmla="*/ 289 w 5298"/>
                  <a:gd name="T15" fmla="*/ 2590 h 3241"/>
                  <a:gd name="T16" fmla="*/ 288 w 5298"/>
                  <a:gd name="T17" fmla="*/ 2590 h 3241"/>
                  <a:gd name="T18" fmla="*/ 314 w 5298"/>
                  <a:gd name="T19" fmla="*/ 2956 h 3241"/>
                  <a:gd name="T20" fmla="*/ 598 w 5298"/>
                  <a:gd name="T21" fmla="*/ 3241 h 3241"/>
                  <a:gd name="T22" fmla="*/ 1707 w 5298"/>
                  <a:gd name="T23" fmla="*/ 3241 h 3241"/>
                  <a:gd name="T24" fmla="*/ 1790 w 5298"/>
                  <a:gd name="T25" fmla="*/ 3192 h 3241"/>
                  <a:gd name="T26" fmla="*/ 1871 w 5298"/>
                  <a:gd name="T27" fmla="*/ 2991 h 3241"/>
                  <a:gd name="T28" fmla="*/ 2041 w 5298"/>
                  <a:gd name="T29" fmla="*/ 2756 h 3241"/>
                  <a:gd name="T30" fmla="*/ 2318 w 5298"/>
                  <a:gd name="T31" fmla="*/ 2377 h 3241"/>
                  <a:gd name="T32" fmla="*/ 5003 w 5298"/>
                  <a:gd name="T33" fmla="*/ 2377 h 3241"/>
                  <a:gd name="T34" fmla="*/ 5298 w 5298"/>
                  <a:gd name="T35" fmla="*/ 2082 h 3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98" h="3241">
                    <a:moveTo>
                      <a:pt x="5298" y="2082"/>
                    </a:moveTo>
                    <a:cubicBezTo>
                      <a:pt x="5298" y="295"/>
                      <a:pt x="5298" y="295"/>
                      <a:pt x="5298" y="295"/>
                    </a:cubicBezTo>
                    <a:cubicBezTo>
                      <a:pt x="5298" y="132"/>
                      <a:pt x="5166" y="0"/>
                      <a:pt x="500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132" y="0"/>
                      <a:pt x="0" y="132"/>
                      <a:pt x="0" y="295"/>
                    </a:cubicBezTo>
                    <a:cubicBezTo>
                      <a:pt x="0" y="2082"/>
                      <a:pt x="0" y="2082"/>
                      <a:pt x="0" y="2082"/>
                    </a:cubicBezTo>
                    <a:cubicBezTo>
                      <a:pt x="0" y="2233"/>
                      <a:pt x="112" y="2357"/>
                      <a:pt x="258" y="2375"/>
                    </a:cubicBezTo>
                    <a:cubicBezTo>
                      <a:pt x="267" y="2446"/>
                      <a:pt x="277" y="2518"/>
                      <a:pt x="289" y="2590"/>
                    </a:cubicBezTo>
                    <a:cubicBezTo>
                      <a:pt x="289" y="2590"/>
                      <a:pt x="289" y="2590"/>
                      <a:pt x="288" y="2590"/>
                    </a:cubicBezTo>
                    <a:cubicBezTo>
                      <a:pt x="314" y="2956"/>
                      <a:pt x="314" y="2956"/>
                      <a:pt x="314" y="2956"/>
                    </a:cubicBezTo>
                    <a:cubicBezTo>
                      <a:pt x="314" y="3113"/>
                      <a:pt x="441" y="3241"/>
                      <a:pt x="598" y="3241"/>
                    </a:cubicBezTo>
                    <a:cubicBezTo>
                      <a:pt x="1707" y="3241"/>
                      <a:pt x="1707" y="3241"/>
                      <a:pt x="1707" y="3241"/>
                    </a:cubicBezTo>
                    <a:cubicBezTo>
                      <a:pt x="1742" y="3241"/>
                      <a:pt x="1774" y="3222"/>
                      <a:pt x="1790" y="3192"/>
                    </a:cubicBezTo>
                    <a:cubicBezTo>
                      <a:pt x="1871" y="2991"/>
                      <a:pt x="1871" y="2991"/>
                      <a:pt x="1871" y="2991"/>
                    </a:cubicBezTo>
                    <a:cubicBezTo>
                      <a:pt x="1926" y="2923"/>
                      <a:pt x="1991" y="2838"/>
                      <a:pt x="2041" y="2756"/>
                    </a:cubicBezTo>
                    <a:cubicBezTo>
                      <a:pt x="2119" y="2627"/>
                      <a:pt x="2220" y="2496"/>
                      <a:pt x="2318" y="2377"/>
                    </a:cubicBezTo>
                    <a:cubicBezTo>
                      <a:pt x="5003" y="2377"/>
                      <a:pt x="5003" y="2377"/>
                      <a:pt x="5003" y="2377"/>
                    </a:cubicBezTo>
                    <a:cubicBezTo>
                      <a:pt x="5166" y="2377"/>
                      <a:pt x="5298" y="2245"/>
                      <a:pt x="5298" y="2082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4" name="Freeform 15">
                <a:extLst>
                  <a:ext uri="{FF2B5EF4-FFF2-40B4-BE49-F238E27FC236}">
                    <a16:creationId xmlns:a16="http://schemas.microsoft.com/office/drawing/2014/main" id="{E53D142E-8D69-4F13-AF0E-E7D7CCC6D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0692" y="3980408"/>
                <a:ext cx="3027949" cy="683991"/>
              </a:xfrm>
              <a:custGeom>
                <a:avLst/>
                <a:gdLst>
                  <a:gd name="T0" fmla="*/ 3111 w 8558"/>
                  <a:gd name="T1" fmla="*/ 1934 h 1934"/>
                  <a:gd name="T2" fmla="*/ 5447 w 8558"/>
                  <a:gd name="T3" fmla="*/ 1934 h 1934"/>
                  <a:gd name="T4" fmla="*/ 5517 w 8558"/>
                  <a:gd name="T5" fmla="*/ 1863 h 1934"/>
                  <a:gd name="T6" fmla="*/ 5517 w 8558"/>
                  <a:gd name="T7" fmla="*/ 1435 h 1934"/>
                  <a:gd name="T8" fmla="*/ 7699 w 8558"/>
                  <a:gd name="T9" fmla="*/ 1435 h 1934"/>
                  <a:gd name="T10" fmla="*/ 8558 w 8558"/>
                  <a:gd name="T11" fmla="*/ 267 h 1934"/>
                  <a:gd name="T12" fmla="*/ 8558 w 8558"/>
                  <a:gd name="T13" fmla="*/ 0 h 1934"/>
                  <a:gd name="T14" fmla="*/ 0 w 8558"/>
                  <a:gd name="T15" fmla="*/ 0 h 1934"/>
                  <a:gd name="T16" fmla="*/ 0 w 8558"/>
                  <a:gd name="T17" fmla="*/ 267 h 1934"/>
                  <a:gd name="T18" fmla="*/ 859 w 8558"/>
                  <a:gd name="T19" fmla="*/ 1435 h 1934"/>
                  <a:gd name="T20" fmla="*/ 3040 w 8558"/>
                  <a:gd name="T21" fmla="*/ 1435 h 1934"/>
                  <a:gd name="T22" fmla="*/ 3040 w 8558"/>
                  <a:gd name="T23" fmla="*/ 1863 h 1934"/>
                  <a:gd name="T24" fmla="*/ 3111 w 8558"/>
                  <a:gd name="T25" fmla="*/ 1934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58" h="1934">
                    <a:moveTo>
                      <a:pt x="3111" y="1934"/>
                    </a:moveTo>
                    <a:cubicBezTo>
                      <a:pt x="5447" y="1934"/>
                      <a:pt x="5447" y="1934"/>
                      <a:pt x="5447" y="1934"/>
                    </a:cubicBezTo>
                    <a:cubicBezTo>
                      <a:pt x="5486" y="1934"/>
                      <a:pt x="5517" y="1902"/>
                      <a:pt x="5517" y="1863"/>
                    </a:cubicBezTo>
                    <a:cubicBezTo>
                      <a:pt x="5517" y="1435"/>
                      <a:pt x="5517" y="1435"/>
                      <a:pt x="5517" y="1435"/>
                    </a:cubicBezTo>
                    <a:cubicBezTo>
                      <a:pt x="7699" y="1435"/>
                      <a:pt x="7699" y="1435"/>
                      <a:pt x="7699" y="1435"/>
                    </a:cubicBezTo>
                    <a:cubicBezTo>
                      <a:pt x="8558" y="267"/>
                      <a:pt x="8558" y="267"/>
                      <a:pt x="8558" y="267"/>
                    </a:cubicBezTo>
                    <a:cubicBezTo>
                      <a:pt x="8558" y="0"/>
                      <a:pt x="8558" y="0"/>
                      <a:pt x="855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859" y="1435"/>
                      <a:pt x="859" y="1435"/>
                      <a:pt x="859" y="1435"/>
                    </a:cubicBezTo>
                    <a:cubicBezTo>
                      <a:pt x="3040" y="1435"/>
                      <a:pt x="3040" y="1435"/>
                      <a:pt x="3040" y="1435"/>
                    </a:cubicBezTo>
                    <a:cubicBezTo>
                      <a:pt x="3040" y="1863"/>
                      <a:pt x="3040" y="1863"/>
                      <a:pt x="3040" y="1863"/>
                    </a:cubicBezTo>
                    <a:cubicBezTo>
                      <a:pt x="3040" y="1902"/>
                      <a:pt x="3072" y="1934"/>
                      <a:pt x="3111" y="1934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5" name="Freeform 16">
                <a:extLst>
                  <a:ext uri="{FF2B5EF4-FFF2-40B4-BE49-F238E27FC236}">
                    <a16:creationId xmlns:a16="http://schemas.microsoft.com/office/drawing/2014/main" id="{FBFB5EE7-72E1-490F-9F55-2D0CAD912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442" y="5014460"/>
                <a:ext cx="919516" cy="1085674"/>
              </a:xfrm>
              <a:custGeom>
                <a:avLst/>
                <a:gdLst>
                  <a:gd name="T0" fmla="*/ 2229 w 2598"/>
                  <a:gd name="T1" fmla="*/ 959 h 3066"/>
                  <a:gd name="T2" fmla="*/ 2181 w 2598"/>
                  <a:gd name="T3" fmla="*/ 1050 h 3066"/>
                  <a:gd name="T4" fmla="*/ 2157 w 2598"/>
                  <a:gd name="T5" fmla="*/ 1122 h 3066"/>
                  <a:gd name="T6" fmla="*/ 2023 w 2598"/>
                  <a:gd name="T7" fmla="*/ 1521 h 3066"/>
                  <a:gd name="T8" fmla="*/ 2009 w 2598"/>
                  <a:gd name="T9" fmla="*/ 1558 h 3066"/>
                  <a:gd name="T10" fmla="*/ 2013 w 2598"/>
                  <a:gd name="T11" fmla="*/ 1564 h 3066"/>
                  <a:gd name="T12" fmla="*/ 1996 w 2598"/>
                  <a:gd name="T13" fmla="*/ 1627 h 3066"/>
                  <a:gd name="T14" fmla="*/ 1956 w 2598"/>
                  <a:gd name="T15" fmla="*/ 1768 h 3066"/>
                  <a:gd name="T16" fmla="*/ 1869 w 2598"/>
                  <a:gd name="T17" fmla="*/ 1734 h 3066"/>
                  <a:gd name="T18" fmla="*/ 2122 w 2598"/>
                  <a:gd name="T19" fmla="*/ 749 h 3066"/>
                  <a:gd name="T20" fmla="*/ 2033 w 2598"/>
                  <a:gd name="T21" fmla="*/ 558 h 3066"/>
                  <a:gd name="T22" fmla="*/ 1766 w 2598"/>
                  <a:gd name="T23" fmla="*/ 650 h 3066"/>
                  <a:gd name="T24" fmla="*/ 1568 w 2598"/>
                  <a:gd name="T25" fmla="*/ 1428 h 3066"/>
                  <a:gd name="T26" fmla="*/ 1519 w 2598"/>
                  <a:gd name="T27" fmla="*/ 1617 h 3066"/>
                  <a:gd name="T28" fmla="*/ 1478 w 2598"/>
                  <a:gd name="T29" fmla="*/ 1605 h 3066"/>
                  <a:gd name="T30" fmla="*/ 1526 w 2598"/>
                  <a:gd name="T31" fmla="*/ 1386 h 3066"/>
                  <a:gd name="T32" fmla="*/ 1730 w 2598"/>
                  <a:gd name="T33" fmla="*/ 509 h 3066"/>
                  <a:gd name="T34" fmla="*/ 1714 w 2598"/>
                  <a:gd name="T35" fmla="*/ 406 h 3066"/>
                  <a:gd name="T36" fmla="*/ 1368 w 2598"/>
                  <a:gd name="T37" fmla="*/ 436 h 3066"/>
                  <a:gd name="T38" fmla="*/ 1302 w 2598"/>
                  <a:gd name="T39" fmla="*/ 735 h 3066"/>
                  <a:gd name="T40" fmla="*/ 1319 w 2598"/>
                  <a:gd name="T41" fmla="*/ 466 h 3066"/>
                  <a:gd name="T42" fmla="*/ 847 w 2598"/>
                  <a:gd name="T43" fmla="*/ 14 h 3066"/>
                  <a:gd name="T44" fmla="*/ 792 w 2598"/>
                  <a:gd name="T45" fmla="*/ 9 h 3066"/>
                  <a:gd name="T46" fmla="*/ 791 w 2598"/>
                  <a:gd name="T47" fmla="*/ 9 h 3066"/>
                  <a:gd name="T48" fmla="*/ 742 w 2598"/>
                  <a:gd name="T49" fmla="*/ 7 h 3066"/>
                  <a:gd name="T50" fmla="*/ 212 w 2598"/>
                  <a:gd name="T51" fmla="*/ 380 h 3066"/>
                  <a:gd name="T52" fmla="*/ 192 w 2598"/>
                  <a:gd name="T53" fmla="*/ 489 h 3066"/>
                  <a:gd name="T54" fmla="*/ 141 w 2598"/>
                  <a:gd name="T55" fmla="*/ 1283 h 3066"/>
                  <a:gd name="T56" fmla="*/ 23 w 2598"/>
                  <a:gd name="T57" fmla="*/ 1444 h 3066"/>
                  <a:gd name="T58" fmla="*/ 358 w 2598"/>
                  <a:gd name="T59" fmla="*/ 2206 h 3066"/>
                  <a:gd name="T60" fmla="*/ 465 w 2598"/>
                  <a:gd name="T61" fmla="*/ 2475 h 3066"/>
                  <a:gd name="T62" fmla="*/ 494 w 2598"/>
                  <a:gd name="T63" fmla="*/ 2690 h 3066"/>
                  <a:gd name="T64" fmla="*/ 563 w 2598"/>
                  <a:gd name="T65" fmla="*/ 2757 h 3066"/>
                  <a:gd name="T66" fmla="*/ 1638 w 2598"/>
                  <a:gd name="T67" fmla="*/ 3028 h 3066"/>
                  <a:gd name="T68" fmla="*/ 1984 w 2598"/>
                  <a:gd name="T69" fmla="*/ 2821 h 3066"/>
                  <a:gd name="T70" fmla="*/ 2097 w 2598"/>
                  <a:gd name="T71" fmla="*/ 2472 h 3066"/>
                  <a:gd name="T72" fmla="*/ 2097 w 2598"/>
                  <a:gd name="T73" fmla="*/ 2472 h 3066"/>
                  <a:gd name="T74" fmla="*/ 2287 w 2598"/>
                  <a:gd name="T75" fmla="*/ 1969 h 3066"/>
                  <a:gd name="T76" fmla="*/ 2381 w 2598"/>
                  <a:gd name="T77" fmla="*/ 1660 h 3066"/>
                  <a:gd name="T78" fmla="*/ 2458 w 2598"/>
                  <a:gd name="T79" fmla="*/ 1428 h 3066"/>
                  <a:gd name="T80" fmla="*/ 2549 w 2598"/>
                  <a:gd name="T81" fmla="*/ 1126 h 3066"/>
                  <a:gd name="T82" fmla="*/ 2229 w 2598"/>
                  <a:gd name="T83" fmla="*/ 959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98" h="3066">
                    <a:moveTo>
                      <a:pt x="2229" y="959"/>
                    </a:moveTo>
                    <a:cubicBezTo>
                      <a:pt x="2210" y="982"/>
                      <a:pt x="2193" y="1012"/>
                      <a:pt x="2181" y="1050"/>
                    </a:cubicBezTo>
                    <a:cubicBezTo>
                      <a:pt x="2173" y="1073"/>
                      <a:pt x="2165" y="1098"/>
                      <a:pt x="2157" y="1122"/>
                    </a:cubicBezTo>
                    <a:cubicBezTo>
                      <a:pt x="2099" y="1300"/>
                      <a:pt x="2084" y="1347"/>
                      <a:pt x="2023" y="1521"/>
                    </a:cubicBezTo>
                    <a:cubicBezTo>
                      <a:pt x="2019" y="1535"/>
                      <a:pt x="2014" y="1547"/>
                      <a:pt x="2009" y="1558"/>
                    </a:cubicBezTo>
                    <a:cubicBezTo>
                      <a:pt x="2011" y="1560"/>
                      <a:pt x="2012" y="1562"/>
                      <a:pt x="2013" y="1564"/>
                    </a:cubicBezTo>
                    <a:cubicBezTo>
                      <a:pt x="1996" y="1627"/>
                      <a:pt x="1996" y="1627"/>
                      <a:pt x="1996" y="1627"/>
                    </a:cubicBezTo>
                    <a:cubicBezTo>
                      <a:pt x="1956" y="1768"/>
                      <a:pt x="1956" y="1768"/>
                      <a:pt x="1956" y="1768"/>
                    </a:cubicBezTo>
                    <a:cubicBezTo>
                      <a:pt x="1927" y="1756"/>
                      <a:pt x="1898" y="1745"/>
                      <a:pt x="1869" y="1734"/>
                    </a:cubicBezTo>
                    <a:cubicBezTo>
                      <a:pt x="1911" y="1579"/>
                      <a:pt x="2106" y="812"/>
                      <a:pt x="2122" y="749"/>
                    </a:cubicBezTo>
                    <a:cubicBezTo>
                      <a:pt x="2143" y="665"/>
                      <a:pt x="2098" y="596"/>
                      <a:pt x="2033" y="558"/>
                    </a:cubicBezTo>
                    <a:cubicBezTo>
                      <a:pt x="1938" y="503"/>
                      <a:pt x="1800" y="516"/>
                      <a:pt x="1766" y="650"/>
                    </a:cubicBezTo>
                    <a:cubicBezTo>
                      <a:pt x="1742" y="745"/>
                      <a:pt x="1635" y="1170"/>
                      <a:pt x="1568" y="1428"/>
                    </a:cubicBezTo>
                    <a:cubicBezTo>
                      <a:pt x="1545" y="1519"/>
                      <a:pt x="1526" y="1590"/>
                      <a:pt x="1519" y="1617"/>
                    </a:cubicBezTo>
                    <a:cubicBezTo>
                      <a:pt x="1505" y="1613"/>
                      <a:pt x="1491" y="1609"/>
                      <a:pt x="1478" y="1605"/>
                    </a:cubicBezTo>
                    <a:cubicBezTo>
                      <a:pt x="1485" y="1568"/>
                      <a:pt x="1503" y="1487"/>
                      <a:pt x="1526" y="1386"/>
                    </a:cubicBezTo>
                    <a:cubicBezTo>
                      <a:pt x="1598" y="1072"/>
                      <a:pt x="1721" y="557"/>
                      <a:pt x="1730" y="509"/>
                    </a:cubicBezTo>
                    <a:cubicBezTo>
                      <a:pt x="1736" y="470"/>
                      <a:pt x="1730" y="436"/>
                      <a:pt x="1714" y="406"/>
                    </a:cubicBezTo>
                    <a:cubicBezTo>
                      <a:pt x="1645" y="276"/>
                      <a:pt x="1400" y="249"/>
                      <a:pt x="1368" y="436"/>
                    </a:cubicBezTo>
                    <a:cubicBezTo>
                      <a:pt x="1360" y="480"/>
                      <a:pt x="1334" y="595"/>
                      <a:pt x="1302" y="735"/>
                    </a:cubicBezTo>
                    <a:cubicBezTo>
                      <a:pt x="1319" y="466"/>
                      <a:pt x="1319" y="466"/>
                      <a:pt x="1319" y="466"/>
                    </a:cubicBezTo>
                    <a:cubicBezTo>
                      <a:pt x="1319" y="466"/>
                      <a:pt x="1340" y="74"/>
                      <a:pt x="847" y="14"/>
                    </a:cubicBezTo>
                    <a:cubicBezTo>
                      <a:pt x="829" y="12"/>
                      <a:pt x="811" y="10"/>
                      <a:pt x="792" y="9"/>
                    </a:cubicBezTo>
                    <a:cubicBezTo>
                      <a:pt x="791" y="9"/>
                      <a:pt x="791" y="9"/>
                      <a:pt x="791" y="9"/>
                    </a:cubicBezTo>
                    <a:cubicBezTo>
                      <a:pt x="774" y="8"/>
                      <a:pt x="758" y="7"/>
                      <a:pt x="742" y="7"/>
                    </a:cubicBezTo>
                    <a:cubicBezTo>
                      <a:pt x="298" y="0"/>
                      <a:pt x="224" y="309"/>
                      <a:pt x="212" y="380"/>
                    </a:cubicBezTo>
                    <a:cubicBezTo>
                      <a:pt x="195" y="443"/>
                      <a:pt x="192" y="489"/>
                      <a:pt x="192" y="489"/>
                    </a:cubicBezTo>
                    <a:cubicBezTo>
                      <a:pt x="141" y="1283"/>
                      <a:pt x="141" y="1283"/>
                      <a:pt x="141" y="1283"/>
                    </a:cubicBezTo>
                    <a:cubicBezTo>
                      <a:pt x="62" y="1312"/>
                      <a:pt x="0" y="1394"/>
                      <a:pt x="23" y="1444"/>
                    </a:cubicBezTo>
                    <a:cubicBezTo>
                      <a:pt x="111" y="1632"/>
                      <a:pt x="273" y="1934"/>
                      <a:pt x="358" y="2206"/>
                    </a:cubicBezTo>
                    <a:cubicBezTo>
                      <a:pt x="386" y="2298"/>
                      <a:pt x="428" y="2396"/>
                      <a:pt x="465" y="2475"/>
                    </a:cubicBezTo>
                    <a:cubicBezTo>
                      <a:pt x="494" y="2690"/>
                      <a:pt x="494" y="2690"/>
                      <a:pt x="494" y="2690"/>
                    </a:cubicBezTo>
                    <a:cubicBezTo>
                      <a:pt x="503" y="2723"/>
                      <a:pt x="529" y="2749"/>
                      <a:pt x="563" y="2757"/>
                    </a:cubicBezTo>
                    <a:cubicBezTo>
                      <a:pt x="1638" y="3028"/>
                      <a:pt x="1638" y="3028"/>
                      <a:pt x="1638" y="3028"/>
                    </a:cubicBezTo>
                    <a:cubicBezTo>
                      <a:pt x="1791" y="3066"/>
                      <a:pt x="1946" y="2973"/>
                      <a:pt x="1984" y="2821"/>
                    </a:cubicBezTo>
                    <a:cubicBezTo>
                      <a:pt x="2097" y="2472"/>
                      <a:pt x="2097" y="2472"/>
                      <a:pt x="2097" y="2472"/>
                    </a:cubicBezTo>
                    <a:cubicBezTo>
                      <a:pt x="2097" y="2472"/>
                      <a:pt x="2097" y="2472"/>
                      <a:pt x="2097" y="2472"/>
                    </a:cubicBezTo>
                    <a:cubicBezTo>
                      <a:pt x="2173" y="2298"/>
                      <a:pt x="2238" y="2116"/>
                      <a:pt x="2287" y="1969"/>
                    </a:cubicBezTo>
                    <a:cubicBezTo>
                      <a:pt x="2346" y="1789"/>
                      <a:pt x="2381" y="1660"/>
                      <a:pt x="2381" y="1660"/>
                    </a:cubicBezTo>
                    <a:cubicBezTo>
                      <a:pt x="2424" y="1530"/>
                      <a:pt x="2420" y="1549"/>
                      <a:pt x="2458" y="1428"/>
                    </a:cubicBezTo>
                    <a:cubicBezTo>
                      <a:pt x="2496" y="1305"/>
                      <a:pt x="2529" y="1198"/>
                      <a:pt x="2549" y="1126"/>
                    </a:cubicBezTo>
                    <a:cubicBezTo>
                      <a:pt x="2598" y="954"/>
                      <a:pt x="2355" y="809"/>
                      <a:pt x="2229" y="959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7" name="Freeform 18">
                <a:extLst>
                  <a:ext uri="{FF2B5EF4-FFF2-40B4-BE49-F238E27FC236}">
                    <a16:creationId xmlns:a16="http://schemas.microsoft.com/office/drawing/2014/main" id="{C3FB643E-DA50-47BE-9D0D-616AA2B49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9169" y="6016248"/>
                <a:ext cx="758197" cy="645274"/>
              </a:xfrm>
              <a:custGeom>
                <a:avLst/>
                <a:gdLst>
                  <a:gd name="T0" fmla="*/ 2063 w 2143"/>
                  <a:gd name="T1" fmla="*/ 648 h 1824"/>
                  <a:gd name="T2" fmla="*/ 2100 w 2143"/>
                  <a:gd name="T3" fmla="*/ 499 h 1824"/>
                  <a:gd name="T4" fmla="*/ 2007 w 2143"/>
                  <a:gd name="T5" fmla="*/ 344 h 1824"/>
                  <a:gd name="T6" fmla="*/ 1357 w 2143"/>
                  <a:gd name="T7" fmla="*/ 180 h 1824"/>
                  <a:gd name="T8" fmla="*/ 706 w 2143"/>
                  <a:gd name="T9" fmla="*/ 17 h 1824"/>
                  <a:gd name="T10" fmla="*/ 551 w 2143"/>
                  <a:gd name="T11" fmla="*/ 110 h 1824"/>
                  <a:gd name="T12" fmla="*/ 514 w 2143"/>
                  <a:gd name="T13" fmla="*/ 256 h 1824"/>
                  <a:gd name="T14" fmla="*/ 386 w 2143"/>
                  <a:gd name="T15" fmla="*/ 312 h 1824"/>
                  <a:gd name="T16" fmla="*/ 0 w 2143"/>
                  <a:gd name="T17" fmla="*/ 1824 h 1824"/>
                  <a:gd name="T18" fmla="*/ 913 w 2143"/>
                  <a:gd name="T19" fmla="*/ 1513 h 1824"/>
                  <a:gd name="T20" fmla="*/ 2011 w 2143"/>
                  <a:gd name="T21" fmla="*/ 1155 h 1824"/>
                  <a:gd name="T22" fmla="*/ 2133 w 2143"/>
                  <a:gd name="T23" fmla="*/ 751 h 1824"/>
                  <a:gd name="T24" fmla="*/ 2063 w 2143"/>
                  <a:gd name="T25" fmla="*/ 648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43" h="1824">
                    <a:moveTo>
                      <a:pt x="2063" y="648"/>
                    </a:moveTo>
                    <a:cubicBezTo>
                      <a:pt x="2100" y="499"/>
                      <a:pt x="2100" y="499"/>
                      <a:pt x="2100" y="499"/>
                    </a:cubicBezTo>
                    <a:cubicBezTo>
                      <a:pt x="2118" y="431"/>
                      <a:pt x="2076" y="361"/>
                      <a:pt x="2007" y="344"/>
                    </a:cubicBezTo>
                    <a:cubicBezTo>
                      <a:pt x="1357" y="180"/>
                      <a:pt x="1357" y="180"/>
                      <a:pt x="1357" y="180"/>
                    </a:cubicBezTo>
                    <a:cubicBezTo>
                      <a:pt x="706" y="17"/>
                      <a:pt x="706" y="17"/>
                      <a:pt x="706" y="17"/>
                    </a:cubicBezTo>
                    <a:cubicBezTo>
                      <a:pt x="637" y="0"/>
                      <a:pt x="568" y="41"/>
                      <a:pt x="551" y="110"/>
                    </a:cubicBezTo>
                    <a:cubicBezTo>
                      <a:pt x="514" y="256"/>
                      <a:pt x="514" y="256"/>
                      <a:pt x="514" y="256"/>
                    </a:cubicBezTo>
                    <a:cubicBezTo>
                      <a:pt x="453" y="246"/>
                      <a:pt x="397" y="270"/>
                      <a:pt x="386" y="312"/>
                    </a:cubicBezTo>
                    <a:cubicBezTo>
                      <a:pt x="0" y="1824"/>
                      <a:pt x="0" y="1824"/>
                      <a:pt x="0" y="1824"/>
                    </a:cubicBezTo>
                    <a:cubicBezTo>
                      <a:pt x="344" y="1740"/>
                      <a:pt x="586" y="1633"/>
                      <a:pt x="913" y="1513"/>
                    </a:cubicBezTo>
                    <a:cubicBezTo>
                      <a:pt x="1273" y="1380"/>
                      <a:pt x="1673" y="1328"/>
                      <a:pt x="2011" y="1155"/>
                    </a:cubicBezTo>
                    <a:cubicBezTo>
                      <a:pt x="2133" y="751"/>
                      <a:pt x="2133" y="751"/>
                      <a:pt x="2133" y="751"/>
                    </a:cubicBezTo>
                    <a:cubicBezTo>
                      <a:pt x="2143" y="712"/>
                      <a:pt x="2112" y="670"/>
                      <a:pt x="2063" y="648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8" name="Freeform 49">
                <a:extLst>
                  <a:ext uri="{FF2B5EF4-FFF2-40B4-BE49-F238E27FC236}">
                    <a16:creationId xmlns:a16="http://schemas.microsoft.com/office/drawing/2014/main" id="{BEEE4ADC-6AF6-43B1-A0AC-32077025C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288" y="5261277"/>
                <a:ext cx="258110" cy="167771"/>
              </a:xfrm>
              <a:custGeom>
                <a:avLst/>
                <a:gdLst>
                  <a:gd name="T0" fmla="*/ 40 w 160"/>
                  <a:gd name="T1" fmla="*/ 0 h 104"/>
                  <a:gd name="T2" fmla="*/ 0 w 160"/>
                  <a:gd name="T3" fmla="*/ 5 h 104"/>
                  <a:gd name="T4" fmla="*/ 10 w 160"/>
                  <a:gd name="T5" fmla="*/ 46 h 104"/>
                  <a:gd name="T6" fmla="*/ 22 w 160"/>
                  <a:gd name="T7" fmla="*/ 52 h 104"/>
                  <a:gd name="T8" fmla="*/ 25 w 160"/>
                  <a:gd name="T9" fmla="*/ 46 h 104"/>
                  <a:gd name="T10" fmla="*/ 31 w 160"/>
                  <a:gd name="T11" fmla="*/ 49 h 104"/>
                  <a:gd name="T12" fmla="*/ 29 w 160"/>
                  <a:gd name="T13" fmla="*/ 53 h 104"/>
                  <a:gd name="T14" fmla="*/ 32 w 160"/>
                  <a:gd name="T15" fmla="*/ 60 h 104"/>
                  <a:gd name="T16" fmla="*/ 42 w 160"/>
                  <a:gd name="T17" fmla="*/ 60 h 104"/>
                  <a:gd name="T18" fmla="*/ 44 w 160"/>
                  <a:gd name="T19" fmla="*/ 57 h 104"/>
                  <a:gd name="T20" fmla="*/ 47 w 160"/>
                  <a:gd name="T21" fmla="*/ 58 h 104"/>
                  <a:gd name="T22" fmla="*/ 45 w 160"/>
                  <a:gd name="T23" fmla="*/ 61 h 104"/>
                  <a:gd name="T24" fmla="*/ 58 w 160"/>
                  <a:gd name="T25" fmla="*/ 68 h 104"/>
                  <a:gd name="T26" fmla="*/ 59 w 160"/>
                  <a:gd name="T27" fmla="*/ 64 h 104"/>
                  <a:gd name="T28" fmla="*/ 65 w 160"/>
                  <a:gd name="T29" fmla="*/ 67 h 104"/>
                  <a:gd name="T30" fmla="*/ 67 w 160"/>
                  <a:gd name="T31" fmla="*/ 73 h 104"/>
                  <a:gd name="T32" fmla="*/ 81 w 160"/>
                  <a:gd name="T33" fmla="*/ 80 h 104"/>
                  <a:gd name="T34" fmla="*/ 83 w 160"/>
                  <a:gd name="T35" fmla="*/ 76 h 104"/>
                  <a:gd name="T36" fmla="*/ 88 w 160"/>
                  <a:gd name="T37" fmla="*/ 84 h 104"/>
                  <a:gd name="T38" fmla="*/ 91 w 160"/>
                  <a:gd name="T39" fmla="*/ 80 h 104"/>
                  <a:gd name="T40" fmla="*/ 98 w 160"/>
                  <a:gd name="T41" fmla="*/ 83 h 104"/>
                  <a:gd name="T42" fmla="*/ 101 w 160"/>
                  <a:gd name="T43" fmla="*/ 93 h 104"/>
                  <a:gd name="T44" fmla="*/ 106 w 160"/>
                  <a:gd name="T45" fmla="*/ 95 h 104"/>
                  <a:gd name="T46" fmla="*/ 115 w 160"/>
                  <a:gd name="T47" fmla="*/ 93 h 104"/>
                  <a:gd name="T48" fmla="*/ 121 w 160"/>
                  <a:gd name="T49" fmla="*/ 96 h 104"/>
                  <a:gd name="T50" fmla="*/ 138 w 160"/>
                  <a:gd name="T51" fmla="*/ 104 h 104"/>
                  <a:gd name="T52" fmla="*/ 160 w 160"/>
                  <a:gd name="T53" fmla="*/ 60 h 104"/>
                  <a:gd name="T54" fmla="*/ 40 w 160"/>
                  <a:gd name="T5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0" h="104">
                    <a:moveTo>
                      <a:pt x="40" y="0"/>
                    </a:moveTo>
                    <a:lnTo>
                      <a:pt x="0" y="5"/>
                    </a:lnTo>
                    <a:lnTo>
                      <a:pt x="10" y="46"/>
                    </a:lnTo>
                    <a:lnTo>
                      <a:pt x="22" y="52"/>
                    </a:lnTo>
                    <a:lnTo>
                      <a:pt x="25" y="46"/>
                    </a:lnTo>
                    <a:lnTo>
                      <a:pt x="31" y="49"/>
                    </a:lnTo>
                    <a:lnTo>
                      <a:pt x="29" y="53"/>
                    </a:lnTo>
                    <a:lnTo>
                      <a:pt x="32" y="60"/>
                    </a:lnTo>
                    <a:lnTo>
                      <a:pt x="42" y="60"/>
                    </a:lnTo>
                    <a:lnTo>
                      <a:pt x="44" y="57"/>
                    </a:lnTo>
                    <a:lnTo>
                      <a:pt x="47" y="58"/>
                    </a:lnTo>
                    <a:lnTo>
                      <a:pt x="45" y="61"/>
                    </a:lnTo>
                    <a:lnTo>
                      <a:pt x="58" y="68"/>
                    </a:lnTo>
                    <a:lnTo>
                      <a:pt x="59" y="64"/>
                    </a:lnTo>
                    <a:lnTo>
                      <a:pt x="65" y="67"/>
                    </a:lnTo>
                    <a:lnTo>
                      <a:pt x="67" y="73"/>
                    </a:lnTo>
                    <a:lnTo>
                      <a:pt x="81" y="80"/>
                    </a:lnTo>
                    <a:lnTo>
                      <a:pt x="83" y="76"/>
                    </a:lnTo>
                    <a:lnTo>
                      <a:pt x="88" y="84"/>
                    </a:lnTo>
                    <a:lnTo>
                      <a:pt x="91" y="80"/>
                    </a:lnTo>
                    <a:lnTo>
                      <a:pt x="98" y="83"/>
                    </a:lnTo>
                    <a:lnTo>
                      <a:pt x="101" y="93"/>
                    </a:lnTo>
                    <a:lnTo>
                      <a:pt x="106" y="95"/>
                    </a:lnTo>
                    <a:lnTo>
                      <a:pt x="115" y="93"/>
                    </a:lnTo>
                    <a:lnTo>
                      <a:pt x="121" y="96"/>
                    </a:lnTo>
                    <a:lnTo>
                      <a:pt x="138" y="104"/>
                    </a:lnTo>
                    <a:lnTo>
                      <a:pt x="160" y="6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B82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9" name="Freeform 50">
                <a:extLst>
                  <a:ext uri="{FF2B5EF4-FFF2-40B4-BE49-F238E27FC236}">
                    <a16:creationId xmlns:a16="http://schemas.microsoft.com/office/drawing/2014/main" id="{BA3697C3-AC28-43DA-9842-D36810CC1F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5549" y="5322578"/>
                <a:ext cx="238751" cy="237138"/>
              </a:xfrm>
              <a:custGeom>
                <a:avLst/>
                <a:gdLst>
                  <a:gd name="T0" fmla="*/ 467 w 671"/>
                  <a:gd name="T1" fmla="*/ 73 h 670"/>
                  <a:gd name="T2" fmla="*/ 73 w 671"/>
                  <a:gd name="T3" fmla="*/ 204 h 670"/>
                  <a:gd name="T4" fmla="*/ 204 w 671"/>
                  <a:gd name="T5" fmla="*/ 598 h 670"/>
                  <a:gd name="T6" fmla="*/ 598 w 671"/>
                  <a:gd name="T7" fmla="*/ 467 h 670"/>
                  <a:gd name="T8" fmla="*/ 467 w 671"/>
                  <a:gd name="T9" fmla="*/ 73 h 670"/>
                  <a:gd name="T10" fmla="*/ 420 w 671"/>
                  <a:gd name="T11" fmla="*/ 474 h 670"/>
                  <a:gd name="T12" fmla="*/ 382 w 671"/>
                  <a:gd name="T13" fmla="*/ 358 h 670"/>
                  <a:gd name="T14" fmla="*/ 498 w 671"/>
                  <a:gd name="T15" fmla="*/ 320 h 670"/>
                  <a:gd name="T16" fmla="*/ 536 w 671"/>
                  <a:gd name="T17" fmla="*/ 436 h 670"/>
                  <a:gd name="T18" fmla="*/ 420 w 671"/>
                  <a:gd name="T19" fmla="*/ 474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1" h="670">
                    <a:moveTo>
                      <a:pt x="467" y="73"/>
                    </a:moveTo>
                    <a:cubicBezTo>
                      <a:pt x="322" y="0"/>
                      <a:pt x="145" y="59"/>
                      <a:pt x="73" y="204"/>
                    </a:cubicBezTo>
                    <a:cubicBezTo>
                      <a:pt x="0" y="349"/>
                      <a:pt x="59" y="525"/>
                      <a:pt x="204" y="598"/>
                    </a:cubicBezTo>
                    <a:cubicBezTo>
                      <a:pt x="349" y="670"/>
                      <a:pt x="525" y="612"/>
                      <a:pt x="598" y="467"/>
                    </a:cubicBezTo>
                    <a:cubicBezTo>
                      <a:pt x="671" y="322"/>
                      <a:pt x="612" y="145"/>
                      <a:pt x="467" y="73"/>
                    </a:cubicBezTo>
                    <a:close/>
                    <a:moveTo>
                      <a:pt x="420" y="474"/>
                    </a:moveTo>
                    <a:cubicBezTo>
                      <a:pt x="378" y="453"/>
                      <a:pt x="360" y="401"/>
                      <a:pt x="382" y="358"/>
                    </a:cubicBezTo>
                    <a:cubicBezTo>
                      <a:pt x="403" y="316"/>
                      <a:pt x="455" y="299"/>
                      <a:pt x="498" y="320"/>
                    </a:cubicBezTo>
                    <a:cubicBezTo>
                      <a:pt x="540" y="341"/>
                      <a:pt x="557" y="393"/>
                      <a:pt x="536" y="436"/>
                    </a:cubicBezTo>
                    <a:cubicBezTo>
                      <a:pt x="515" y="478"/>
                      <a:pt x="463" y="496"/>
                      <a:pt x="420" y="474"/>
                    </a:cubicBezTo>
                    <a:close/>
                  </a:path>
                </a:pathLst>
              </a:custGeom>
              <a:solidFill>
                <a:srgbClr val="F3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253">
                <a:extLst>
                  <a:ext uri="{FF2B5EF4-FFF2-40B4-BE49-F238E27FC236}">
                    <a16:creationId xmlns:a16="http://schemas.microsoft.com/office/drawing/2014/main" id="{26C08FD8-AE45-42B5-8687-3B763C777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969" y="4807972"/>
                <a:ext cx="1874521" cy="840469"/>
              </a:xfrm>
              <a:custGeom>
                <a:avLst/>
                <a:gdLst>
                  <a:gd name="T0" fmla="*/ 5299 w 5299"/>
                  <a:gd name="T1" fmla="*/ 2083 h 2378"/>
                  <a:gd name="T2" fmla="*/ 5003 w 5299"/>
                  <a:gd name="T3" fmla="*/ 2378 h 2378"/>
                  <a:gd name="T4" fmla="*/ 295 w 5299"/>
                  <a:gd name="T5" fmla="*/ 2378 h 2378"/>
                  <a:gd name="T6" fmla="*/ 0 w 5299"/>
                  <a:gd name="T7" fmla="*/ 2083 h 2378"/>
                  <a:gd name="T8" fmla="*/ 0 w 5299"/>
                  <a:gd name="T9" fmla="*/ 295 h 2378"/>
                  <a:gd name="T10" fmla="*/ 295 w 5299"/>
                  <a:gd name="T11" fmla="*/ 0 h 2378"/>
                  <a:gd name="T12" fmla="*/ 5003 w 5299"/>
                  <a:gd name="T13" fmla="*/ 0 h 2378"/>
                  <a:gd name="T14" fmla="*/ 5299 w 5299"/>
                  <a:gd name="T15" fmla="*/ 295 h 2378"/>
                  <a:gd name="T16" fmla="*/ 5299 w 5299"/>
                  <a:gd name="T17" fmla="*/ 2083 h 2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99" h="2378">
                    <a:moveTo>
                      <a:pt x="5299" y="2083"/>
                    </a:moveTo>
                    <a:cubicBezTo>
                      <a:pt x="5299" y="2246"/>
                      <a:pt x="5166" y="2378"/>
                      <a:pt x="5003" y="2378"/>
                    </a:cubicBezTo>
                    <a:cubicBezTo>
                      <a:pt x="295" y="2378"/>
                      <a:pt x="295" y="2378"/>
                      <a:pt x="295" y="2378"/>
                    </a:cubicBezTo>
                    <a:cubicBezTo>
                      <a:pt x="133" y="2378"/>
                      <a:pt x="0" y="2246"/>
                      <a:pt x="0" y="2083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132"/>
                      <a:pt x="133" y="0"/>
                      <a:pt x="295" y="0"/>
                    </a:cubicBezTo>
                    <a:cubicBezTo>
                      <a:pt x="5003" y="0"/>
                      <a:pt x="5003" y="0"/>
                      <a:pt x="5003" y="0"/>
                    </a:cubicBezTo>
                    <a:cubicBezTo>
                      <a:pt x="5166" y="0"/>
                      <a:pt x="5299" y="132"/>
                      <a:pt x="5299" y="295"/>
                    </a:cubicBezTo>
                    <a:lnTo>
                      <a:pt x="5299" y="2083"/>
                    </a:lnTo>
                    <a:close/>
                  </a:path>
                </a:pathLst>
              </a:cu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2" name="Rectangle 254">
                <a:extLst>
                  <a:ext uri="{FF2B5EF4-FFF2-40B4-BE49-F238E27FC236}">
                    <a16:creationId xmlns:a16="http://schemas.microsoft.com/office/drawing/2014/main" id="{8AA8F730-EC1A-42DF-A837-EEF5A9B4D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8525" y="4851528"/>
                <a:ext cx="1787409" cy="7533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Rectangle 255">
                <a:extLst>
                  <a:ext uri="{FF2B5EF4-FFF2-40B4-BE49-F238E27FC236}">
                    <a16:creationId xmlns:a16="http://schemas.microsoft.com/office/drawing/2014/main" id="{A25CD2C7-81EE-4235-857E-03D333863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4887018"/>
                <a:ext cx="101631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Rectangle 256">
                <a:extLst>
                  <a:ext uri="{FF2B5EF4-FFF2-40B4-BE49-F238E27FC236}">
                    <a16:creationId xmlns:a16="http://schemas.microsoft.com/office/drawing/2014/main" id="{7F2A764B-6339-489C-8472-F5665A0F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5890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Rectangle 257">
                <a:extLst>
                  <a:ext uri="{FF2B5EF4-FFF2-40B4-BE49-F238E27FC236}">
                    <a16:creationId xmlns:a16="http://schemas.microsoft.com/office/drawing/2014/main" id="{21DB6793-094B-4D7D-A95B-D49F14C59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40062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Rectangle 258">
                <a:extLst>
                  <a:ext uri="{FF2B5EF4-FFF2-40B4-BE49-F238E27FC236}">
                    <a16:creationId xmlns:a16="http://schemas.microsoft.com/office/drawing/2014/main" id="{D6067ADF-5A5C-46D1-BDB6-72BACB215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4234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Rectangle 259">
                <a:extLst>
                  <a:ext uri="{FF2B5EF4-FFF2-40B4-BE49-F238E27FC236}">
                    <a16:creationId xmlns:a16="http://schemas.microsoft.com/office/drawing/2014/main" id="{95B35BAE-571E-4E14-89DD-792BEB992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8405" y="4887018"/>
                <a:ext cx="101631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Rectangle 260">
                <a:extLst>
                  <a:ext uri="{FF2B5EF4-FFF2-40B4-BE49-F238E27FC236}">
                    <a16:creationId xmlns:a16="http://schemas.microsoft.com/office/drawing/2014/main" id="{7CED2471-A867-4BF2-85D5-3F7B862E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0963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Rectangle 261">
                <a:extLst>
                  <a:ext uri="{FF2B5EF4-FFF2-40B4-BE49-F238E27FC236}">
                    <a16:creationId xmlns:a16="http://schemas.microsoft.com/office/drawing/2014/main" id="{3CDE86F2-1406-46CA-A2CE-E43FF351A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5135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Rectangle 262">
                <a:extLst>
                  <a:ext uri="{FF2B5EF4-FFF2-40B4-BE49-F238E27FC236}">
                    <a16:creationId xmlns:a16="http://schemas.microsoft.com/office/drawing/2014/main" id="{3A62FA60-0535-43B3-94A4-53065F56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307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Rectangle 263">
                <a:extLst>
                  <a:ext uri="{FF2B5EF4-FFF2-40B4-BE49-F238E27FC236}">
                    <a16:creationId xmlns:a16="http://schemas.microsoft.com/office/drawing/2014/main" id="{C6590F80-D829-4DDA-9020-998177C0F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3478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2" name="Rectangle 264">
                <a:extLst>
                  <a:ext uri="{FF2B5EF4-FFF2-40B4-BE49-F238E27FC236}">
                    <a16:creationId xmlns:a16="http://schemas.microsoft.com/office/drawing/2014/main" id="{8E6D1757-7137-4221-AC6E-82C27FD8A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650" y="4887018"/>
                <a:ext cx="101631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Rectangle 265">
                <a:extLst>
                  <a:ext uri="{FF2B5EF4-FFF2-40B4-BE49-F238E27FC236}">
                    <a16:creationId xmlns:a16="http://schemas.microsoft.com/office/drawing/2014/main" id="{188312E6-C72D-48F7-96DD-86F84655D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208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Rectangle 266">
                <a:extLst>
                  <a:ext uri="{FF2B5EF4-FFF2-40B4-BE49-F238E27FC236}">
                    <a16:creationId xmlns:a16="http://schemas.microsoft.com/office/drawing/2014/main" id="{2308A332-AE16-4C80-8EA8-1141BE46D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380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Rectangle 267">
                <a:extLst>
                  <a:ext uri="{FF2B5EF4-FFF2-40B4-BE49-F238E27FC236}">
                    <a16:creationId xmlns:a16="http://schemas.microsoft.com/office/drawing/2014/main" id="{94A20FAD-D52F-4045-A0FB-451DE457D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8551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6" name="Rectangle 268">
                <a:extLst>
                  <a:ext uri="{FF2B5EF4-FFF2-40B4-BE49-F238E27FC236}">
                    <a16:creationId xmlns:a16="http://schemas.microsoft.com/office/drawing/2014/main" id="{729C3AEA-309E-43FE-A84C-E16ACB58C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3332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Rectangle 269">
                <a:extLst>
                  <a:ext uri="{FF2B5EF4-FFF2-40B4-BE49-F238E27FC236}">
                    <a16:creationId xmlns:a16="http://schemas.microsoft.com/office/drawing/2014/main" id="{8E155215-FBA6-4909-8E51-2EB19755A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4969291"/>
                <a:ext cx="90338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8" name="Rectangle 270">
                <a:extLst>
                  <a:ext uri="{FF2B5EF4-FFF2-40B4-BE49-F238E27FC236}">
                    <a16:creationId xmlns:a16="http://schemas.microsoft.com/office/drawing/2014/main" id="{7A127E42-9ED0-4004-BB5C-2118DDD06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5325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Rectangle 271">
                <a:extLst>
                  <a:ext uri="{FF2B5EF4-FFF2-40B4-BE49-F238E27FC236}">
                    <a16:creationId xmlns:a16="http://schemas.microsoft.com/office/drawing/2014/main" id="{D83BFDB3-97F7-43D0-A2DC-6FD45948C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7927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0" name="Rectangle 272">
                <a:extLst>
                  <a:ext uri="{FF2B5EF4-FFF2-40B4-BE49-F238E27FC236}">
                    <a16:creationId xmlns:a16="http://schemas.microsoft.com/office/drawing/2014/main" id="{5ECF920C-2927-4D1E-BC69-570048D0A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20529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Rectangle 273">
                <a:extLst>
                  <a:ext uri="{FF2B5EF4-FFF2-40B4-BE49-F238E27FC236}">
                    <a16:creationId xmlns:a16="http://schemas.microsoft.com/office/drawing/2014/main" id="{34747F26-27C2-46F8-B5D0-36335E075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3131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Rectangle 274">
                <a:extLst>
                  <a:ext uri="{FF2B5EF4-FFF2-40B4-BE49-F238E27FC236}">
                    <a16:creationId xmlns:a16="http://schemas.microsoft.com/office/drawing/2014/main" id="{474F36AF-7138-4360-8990-60DF40D9F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65733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Rectangle 275">
                <a:extLst>
                  <a:ext uri="{FF2B5EF4-FFF2-40B4-BE49-F238E27FC236}">
                    <a16:creationId xmlns:a16="http://schemas.microsoft.com/office/drawing/2014/main" id="{C4EA72BB-F76F-4E60-AC44-5F2F35C2F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9948" y="4969291"/>
                <a:ext cx="90338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4" name="Rectangle 276">
                <a:extLst>
                  <a:ext uri="{FF2B5EF4-FFF2-40B4-BE49-F238E27FC236}">
                    <a16:creationId xmlns:a16="http://schemas.microsoft.com/office/drawing/2014/main" id="{251BC0C2-FF0B-4E28-9769-2008E160C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2550" y="4969291"/>
                <a:ext cx="90338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Rectangle 277">
                <a:extLst>
                  <a:ext uri="{FF2B5EF4-FFF2-40B4-BE49-F238E27FC236}">
                    <a16:creationId xmlns:a16="http://schemas.microsoft.com/office/drawing/2014/main" id="{C018C31C-AF3B-412D-B77E-4BB7E45BF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5153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6" name="Rectangle 278">
                <a:extLst>
                  <a:ext uri="{FF2B5EF4-FFF2-40B4-BE49-F238E27FC236}">
                    <a16:creationId xmlns:a16="http://schemas.microsoft.com/office/drawing/2014/main" id="{F8BF6D2D-E7A0-441A-8804-27672FBD5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7755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Rectangle 279">
                <a:extLst>
                  <a:ext uri="{FF2B5EF4-FFF2-40B4-BE49-F238E27FC236}">
                    <a16:creationId xmlns:a16="http://schemas.microsoft.com/office/drawing/2014/main" id="{D3175417-7123-44E6-AFCF-4C634C5C6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0357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" name="Rectangle 280">
                <a:extLst>
                  <a:ext uri="{FF2B5EF4-FFF2-40B4-BE49-F238E27FC236}">
                    <a16:creationId xmlns:a16="http://schemas.microsoft.com/office/drawing/2014/main" id="{437CB805-BF8E-426D-A21E-D295A92A7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2959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9" name="Rectangle 281">
                <a:extLst>
                  <a:ext uri="{FF2B5EF4-FFF2-40B4-BE49-F238E27FC236}">
                    <a16:creationId xmlns:a16="http://schemas.microsoft.com/office/drawing/2014/main" id="{0DB7BB13-A947-4B09-90DA-8F9C9BFB8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561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0" name="Rectangle 282">
                <a:extLst>
                  <a:ext uri="{FF2B5EF4-FFF2-40B4-BE49-F238E27FC236}">
                    <a16:creationId xmlns:a16="http://schemas.microsoft.com/office/drawing/2014/main" id="{4769C5FE-6D64-4638-B9E9-3266EA36C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1710" y="4969291"/>
                <a:ext cx="154866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1" name="Rectangle 283">
                <a:extLst>
                  <a:ext uri="{FF2B5EF4-FFF2-40B4-BE49-F238E27FC236}">
                    <a16:creationId xmlns:a16="http://schemas.microsoft.com/office/drawing/2014/main" id="{FD80CE18-B25E-4F9D-BBEC-FF934A3D6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4624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2" name="Rectangle 284">
                <a:extLst>
                  <a:ext uri="{FF2B5EF4-FFF2-40B4-BE49-F238E27FC236}">
                    <a16:creationId xmlns:a16="http://schemas.microsoft.com/office/drawing/2014/main" id="{30B5B947-6BB2-4EFF-8227-8BAE19E89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2022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3" name="Rectangle 285">
                <a:extLst>
                  <a:ext uri="{FF2B5EF4-FFF2-40B4-BE49-F238E27FC236}">
                    <a16:creationId xmlns:a16="http://schemas.microsoft.com/office/drawing/2014/main" id="{B2A33D7E-50C3-494F-B24F-701E901DF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7807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4" name="Rectangle 286">
                <a:extLst>
                  <a:ext uri="{FF2B5EF4-FFF2-40B4-BE49-F238E27FC236}">
                    <a16:creationId xmlns:a16="http://schemas.microsoft.com/office/drawing/2014/main" id="{1EBD1E45-298F-4225-8847-081EDC260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35205" y="5083827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5" name="Rectangle 287">
                <a:extLst>
                  <a:ext uri="{FF2B5EF4-FFF2-40B4-BE49-F238E27FC236}">
                    <a16:creationId xmlns:a16="http://schemas.microsoft.com/office/drawing/2014/main" id="{56E80229-153B-4DC5-A3DB-376B418B6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0990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6" name="Rectangle 288">
                <a:extLst>
                  <a:ext uri="{FF2B5EF4-FFF2-40B4-BE49-F238E27FC236}">
                    <a16:creationId xmlns:a16="http://schemas.microsoft.com/office/drawing/2014/main" id="{B46D8A9E-A00F-412D-9FFC-4313F5FAF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6774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7" name="Rectangle 289">
                <a:extLst>
                  <a:ext uri="{FF2B5EF4-FFF2-40B4-BE49-F238E27FC236}">
                    <a16:creationId xmlns:a16="http://schemas.microsoft.com/office/drawing/2014/main" id="{1161B1D9-6C8F-4C12-94D3-F2A094DD5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4172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8" name="Rectangle 290">
                <a:extLst>
                  <a:ext uri="{FF2B5EF4-FFF2-40B4-BE49-F238E27FC236}">
                    <a16:creationId xmlns:a16="http://schemas.microsoft.com/office/drawing/2014/main" id="{54E35B14-8BED-40F1-BF43-79CF0F8A8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9957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Rectangle 291">
                <a:extLst>
                  <a:ext uri="{FF2B5EF4-FFF2-40B4-BE49-F238E27FC236}">
                    <a16:creationId xmlns:a16="http://schemas.microsoft.com/office/drawing/2014/main" id="{C4C5FD5D-A86F-4ACD-B269-9BB05DCD2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7355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0" name="Rectangle 292">
                <a:extLst>
                  <a:ext uri="{FF2B5EF4-FFF2-40B4-BE49-F238E27FC236}">
                    <a16:creationId xmlns:a16="http://schemas.microsoft.com/office/drawing/2014/main" id="{F27AAAE8-EADD-4A45-9F04-89D5685DD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3140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1" name="Rectangle 293">
                <a:extLst>
                  <a:ext uri="{FF2B5EF4-FFF2-40B4-BE49-F238E27FC236}">
                    <a16:creationId xmlns:a16="http://schemas.microsoft.com/office/drawing/2014/main" id="{CDBA6D26-0C34-4332-82C8-784D702B9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8924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2" name="Rectangle 294">
                <a:extLst>
                  <a:ext uri="{FF2B5EF4-FFF2-40B4-BE49-F238E27FC236}">
                    <a16:creationId xmlns:a16="http://schemas.microsoft.com/office/drawing/2014/main" id="{601B649C-49F6-4B43-B165-442D577F7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6322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3" name="Rectangle 295">
                <a:extLst>
                  <a:ext uri="{FF2B5EF4-FFF2-40B4-BE49-F238E27FC236}">
                    <a16:creationId xmlns:a16="http://schemas.microsoft.com/office/drawing/2014/main" id="{C4E14B83-08D7-429E-BA40-5B3D608EA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2107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Rectangle 296">
                <a:extLst>
                  <a:ext uri="{FF2B5EF4-FFF2-40B4-BE49-F238E27FC236}">
                    <a16:creationId xmlns:a16="http://schemas.microsoft.com/office/drawing/2014/main" id="{07423537-0733-4727-A741-D0999240D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5083827"/>
                <a:ext cx="153253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Rectangle 297">
                <a:extLst>
                  <a:ext uri="{FF2B5EF4-FFF2-40B4-BE49-F238E27FC236}">
                    <a16:creationId xmlns:a16="http://schemas.microsoft.com/office/drawing/2014/main" id="{82CD0680-A383-4CAC-9D2A-3982796EF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5217721"/>
                <a:ext cx="175837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6" name="Rectangle 298">
                <a:extLst>
                  <a:ext uri="{FF2B5EF4-FFF2-40B4-BE49-F238E27FC236}">
                    <a16:creationId xmlns:a16="http://schemas.microsoft.com/office/drawing/2014/main" id="{CE2B6B1F-60E5-4DC1-8371-F312060E5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739" y="5217721"/>
                <a:ext cx="175837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Rectangle 299">
                <a:extLst>
                  <a:ext uri="{FF2B5EF4-FFF2-40B4-BE49-F238E27FC236}">
                    <a16:creationId xmlns:a16="http://schemas.microsoft.com/office/drawing/2014/main" id="{43C3D6AA-69D7-437C-AA75-35C8720A2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5231" y="521772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Rectangle 300">
                <a:extLst>
                  <a:ext uri="{FF2B5EF4-FFF2-40B4-BE49-F238E27FC236}">
                    <a16:creationId xmlns:a16="http://schemas.microsoft.com/office/drawing/2014/main" id="{4FFE30DF-19FC-4704-BA4B-73308C9E3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61016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Rectangle 301">
                <a:extLst>
                  <a:ext uri="{FF2B5EF4-FFF2-40B4-BE49-F238E27FC236}">
                    <a16:creationId xmlns:a16="http://schemas.microsoft.com/office/drawing/2014/main" id="{44D0BD49-379C-4919-8E3A-FC5A38153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6801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Rectangle 302">
                <a:extLst>
                  <a:ext uri="{FF2B5EF4-FFF2-40B4-BE49-F238E27FC236}">
                    <a16:creationId xmlns:a16="http://schemas.microsoft.com/office/drawing/2014/main" id="{90F3F23D-E31E-42E8-BD54-78845509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4199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Rectangle 303">
                <a:extLst>
                  <a:ext uri="{FF2B5EF4-FFF2-40B4-BE49-F238E27FC236}">
                    <a16:creationId xmlns:a16="http://schemas.microsoft.com/office/drawing/2014/main" id="{F7FE18F4-51BD-4481-86EC-043BCE7D8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9983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Rectangle 304">
                <a:extLst>
                  <a:ext uri="{FF2B5EF4-FFF2-40B4-BE49-F238E27FC236}">
                    <a16:creationId xmlns:a16="http://schemas.microsoft.com/office/drawing/2014/main" id="{52C5A4FB-87B2-4BF9-BB37-86368F42A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7381" y="521772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Rectangle 305">
                <a:extLst>
                  <a:ext uri="{FF2B5EF4-FFF2-40B4-BE49-F238E27FC236}">
                    <a16:creationId xmlns:a16="http://schemas.microsoft.com/office/drawing/2014/main" id="{7A282CB0-BF77-470F-B3AB-B2D629BB3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3166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Rectangle 306">
                <a:extLst>
                  <a:ext uri="{FF2B5EF4-FFF2-40B4-BE49-F238E27FC236}">
                    <a16:creationId xmlns:a16="http://schemas.microsoft.com/office/drawing/2014/main" id="{989A6CB6-35EB-4CB8-9160-87BCEB092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951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5" name="Rectangle 307">
                <a:extLst>
                  <a:ext uri="{FF2B5EF4-FFF2-40B4-BE49-F238E27FC236}">
                    <a16:creationId xmlns:a16="http://schemas.microsoft.com/office/drawing/2014/main" id="{F3843366-9BA1-4CBF-8D23-817F7065E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349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Rectangle 308">
                <a:extLst>
                  <a:ext uri="{FF2B5EF4-FFF2-40B4-BE49-F238E27FC236}">
                    <a16:creationId xmlns:a16="http://schemas.microsoft.com/office/drawing/2014/main" id="{E4725719-C6C7-4DAF-9E7C-B1F8845AF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2133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Rectangle 309">
                <a:extLst>
                  <a:ext uri="{FF2B5EF4-FFF2-40B4-BE49-F238E27FC236}">
                    <a16:creationId xmlns:a16="http://schemas.microsoft.com/office/drawing/2014/main" id="{F02DA2BF-94F7-49DD-BAE8-7B89A6C27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9531" y="521772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Rectangle 310">
                <a:extLst>
                  <a:ext uri="{FF2B5EF4-FFF2-40B4-BE49-F238E27FC236}">
                    <a16:creationId xmlns:a16="http://schemas.microsoft.com/office/drawing/2014/main" id="{C4E16839-F511-4604-8F57-18304848F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5333871"/>
                <a:ext cx="175837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Rectangle 311">
                <a:extLst>
                  <a:ext uri="{FF2B5EF4-FFF2-40B4-BE49-F238E27FC236}">
                    <a16:creationId xmlns:a16="http://schemas.microsoft.com/office/drawing/2014/main" id="{D00E3853-F773-4DA2-A04D-081DF841E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9759" y="5333871"/>
                <a:ext cx="243591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0" name="Rectangle 312">
                <a:extLst>
                  <a:ext uri="{FF2B5EF4-FFF2-40B4-BE49-F238E27FC236}">
                    <a16:creationId xmlns:a16="http://schemas.microsoft.com/office/drawing/2014/main" id="{FF3788A4-F326-4E29-9064-89412E1B0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5543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Rectangle 313">
                <a:extLst>
                  <a:ext uri="{FF2B5EF4-FFF2-40B4-BE49-F238E27FC236}">
                    <a16:creationId xmlns:a16="http://schemas.microsoft.com/office/drawing/2014/main" id="{F045E0DD-7BC9-4631-90BD-24062648D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781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Rectangle 314">
                <a:extLst>
                  <a:ext uri="{FF2B5EF4-FFF2-40B4-BE49-F238E27FC236}">
                    <a16:creationId xmlns:a16="http://schemas.microsoft.com/office/drawing/2014/main" id="{7C92A764-EBC3-45EA-ACB0-668C197DB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0018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3" name="Rectangle 315">
                <a:extLst>
                  <a:ext uri="{FF2B5EF4-FFF2-40B4-BE49-F238E27FC236}">
                    <a16:creationId xmlns:a16="http://schemas.microsoft.com/office/drawing/2014/main" id="{31B7340A-77D3-4656-A58D-3C784B609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2256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Rectangle 316">
                <a:extLst>
                  <a:ext uri="{FF2B5EF4-FFF2-40B4-BE49-F238E27FC236}">
                    <a16:creationId xmlns:a16="http://schemas.microsoft.com/office/drawing/2014/main" id="{DF76D0B5-A3F0-4058-84E4-F25D07D96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4493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5" name="Rectangle 317">
                <a:extLst>
                  <a:ext uri="{FF2B5EF4-FFF2-40B4-BE49-F238E27FC236}">
                    <a16:creationId xmlns:a16="http://schemas.microsoft.com/office/drawing/2014/main" id="{3C8BDD40-9BF9-4161-9245-209276FE5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6731" y="533387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Rectangle 318">
                <a:extLst>
                  <a:ext uri="{FF2B5EF4-FFF2-40B4-BE49-F238E27FC236}">
                    <a16:creationId xmlns:a16="http://schemas.microsoft.com/office/drawing/2014/main" id="{C66A8391-EBB3-48CC-B38E-BF38F0A85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7355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Rectangle 319">
                <a:extLst>
                  <a:ext uri="{FF2B5EF4-FFF2-40B4-BE49-F238E27FC236}">
                    <a16:creationId xmlns:a16="http://schemas.microsoft.com/office/drawing/2014/main" id="{4985F230-2744-4E9F-A412-AB8C94AB5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9592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Rectangle 320">
                <a:extLst>
                  <a:ext uri="{FF2B5EF4-FFF2-40B4-BE49-F238E27FC236}">
                    <a16:creationId xmlns:a16="http://schemas.microsoft.com/office/drawing/2014/main" id="{21C4194A-AA65-45A1-8486-9C5171AA9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1830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9" name="Rectangle 321">
                <a:extLst>
                  <a:ext uri="{FF2B5EF4-FFF2-40B4-BE49-F238E27FC236}">
                    <a16:creationId xmlns:a16="http://schemas.microsoft.com/office/drawing/2014/main" id="{AF940CC8-2E9E-428C-A4C7-952EEDD67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4067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0" name="Rectangle 322">
                <a:extLst>
                  <a:ext uri="{FF2B5EF4-FFF2-40B4-BE49-F238E27FC236}">
                    <a16:creationId xmlns:a16="http://schemas.microsoft.com/office/drawing/2014/main" id="{55B227D9-DFCA-48D6-B453-EF2F5A754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6305" y="533387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1" name="Rectangle 323">
                <a:extLst>
                  <a:ext uri="{FF2B5EF4-FFF2-40B4-BE49-F238E27FC236}">
                    <a16:creationId xmlns:a16="http://schemas.microsoft.com/office/drawing/2014/main" id="{3EED4DF3-72EE-42E0-9F4C-8BCA46349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9558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2" name="Rectangle 324">
                <a:extLst>
                  <a:ext uri="{FF2B5EF4-FFF2-40B4-BE49-F238E27FC236}">
                    <a16:creationId xmlns:a16="http://schemas.microsoft.com/office/drawing/2014/main" id="{8D173F0E-6C18-4A82-9184-E59C79B6C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1795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3" name="Rectangle 325">
                <a:extLst>
                  <a:ext uri="{FF2B5EF4-FFF2-40B4-BE49-F238E27FC236}">
                    <a16:creationId xmlns:a16="http://schemas.microsoft.com/office/drawing/2014/main" id="{0E6354A0-2896-4FB8-AB6F-FFB88578B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4032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4" name="Rectangle 326">
                <a:extLst>
                  <a:ext uri="{FF2B5EF4-FFF2-40B4-BE49-F238E27FC236}">
                    <a16:creationId xmlns:a16="http://schemas.microsoft.com/office/drawing/2014/main" id="{B6FFC14B-C779-44EE-A463-3665A0B0A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657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5" name="Rectangle 327">
                <a:extLst>
                  <a:ext uri="{FF2B5EF4-FFF2-40B4-BE49-F238E27FC236}">
                    <a16:creationId xmlns:a16="http://schemas.microsoft.com/office/drawing/2014/main" id="{BC891A1C-5873-477B-B66B-B7F898FF4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5847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6" name="Rectangle 328">
                <a:extLst>
                  <a:ext uri="{FF2B5EF4-FFF2-40B4-BE49-F238E27FC236}">
                    <a16:creationId xmlns:a16="http://schemas.microsoft.com/office/drawing/2014/main" id="{03F410F2-7950-4BEA-AA85-1C305542B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8084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7" name="Rectangle 329">
                <a:extLst>
                  <a:ext uri="{FF2B5EF4-FFF2-40B4-BE49-F238E27FC236}">
                    <a16:creationId xmlns:a16="http://schemas.microsoft.com/office/drawing/2014/main" id="{C917AA3D-A056-413F-9B17-9DC8D406C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3332" y="5516161"/>
                <a:ext cx="91952" cy="45169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8" name="Rectangle 330">
                <a:extLst>
                  <a:ext uri="{FF2B5EF4-FFF2-40B4-BE49-F238E27FC236}">
                    <a16:creationId xmlns:a16="http://schemas.microsoft.com/office/drawing/2014/main" id="{970FA9B8-6E13-41F4-A9A8-2F2814D4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5570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9" name="Rectangle 331">
                <a:extLst>
                  <a:ext uri="{FF2B5EF4-FFF2-40B4-BE49-F238E27FC236}">
                    <a16:creationId xmlns:a16="http://schemas.microsoft.com/office/drawing/2014/main" id="{B4E595DE-108F-433A-A0E6-9315C3E59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8449" y="5516161"/>
                <a:ext cx="91952" cy="45169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Rectangle 332">
                <a:extLst>
                  <a:ext uri="{FF2B5EF4-FFF2-40B4-BE49-F238E27FC236}">
                    <a16:creationId xmlns:a16="http://schemas.microsoft.com/office/drawing/2014/main" id="{246D2849-999B-438E-92B5-23AB8BCE2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650" y="5470991"/>
                <a:ext cx="575907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Freeform 333">
                <a:extLst>
                  <a:ext uri="{FF2B5EF4-FFF2-40B4-BE49-F238E27FC236}">
                    <a16:creationId xmlns:a16="http://schemas.microsoft.com/office/drawing/2014/main" id="{0468BB60-786B-4848-8DD1-820789C31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7574" y="6021088"/>
                <a:ext cx="335543" cy="325863"/>
              </a:xfrm>
              <a:custGeom>
                <a:avLst/>
                <a:gdLst>
                  <a:gd name="T0" fmla="*/ 947 w 947"/>
                  <a:gd name="T1" fmla="*/ 181 h 924"/>
                  <a:gd name="T2" fmla="*/ 297 w 947"/>
                  <a:gd name="T3" fmla="*/ 17 h 924"/>
                  <a:gd name="T4" fmla="*/ 141 w 947"/>
                  <a:gd name="T5" fmla="*/ 110 h 924"/>
                  <a:gd name="T6" fmla="*/ 17 w 947"/>
                  <a:gd name="T7" fmla="*/ 605 h 924"/>
                  <a:gd name="T8" fmla="*/ 110 w 947"/>
                  <a:gd name="T9" fmla="*/ 760 h 924"/>
                  <a:gd name="T10" fmla="*/ 761 w 947"/>
                  <a:gd name="T11" fmla="*/ 924 h 924"/>
                  <a:gd name="T12" fmla="*/ 803 w 947"/>
                  <a:gd name="T13" fmla="*/ 755 h 924"/>
                  <a:gd name="T14" fmla="*/ 947 w 947"/>
                  <a:gd name="T15" fmla="*/ 181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7" h="924">
                    <a:moveTo>
                      <a:pt x="947" y="181"/>
                    </a:moveTo>
                    <a:cubicBezTo>
                      <a:pt x="297" y="17"/>
                      <a:pt x="297" y="17"/>
                      <a:pt x="297" y="17"/>
                    </a:cubicBezTo>
                    <a:cubicBezTo>
                      <a:pt x="228" y="0"/>
                      <a:pt x="159" y="41"/>
                      <a:pt x="141" y="110"/>
                    </a:cubicBezTo>
                    <a:cubicBezTo>
                      <a:pt x="17" y="605"/>
                      <a:pt x="17" y="605"/>
                      <a:pt x="17" y="605"/>
                    </a:cubicBezTo>
                    <a:cubicBezTo>
                      <a:pt x="0" y="674"/>
                      <a:pt x="41" y="743"/>
                      <a:pt x="110" y="760"/>
                    </a:cubicBezTo>
                    <a:cubicBezTo>
                      <a:pt x="761" y="924"/>
                      <a:pt x="761" y="924"/>
                      <a:pt x="761" y="924"/>
                    </a:cubicBezTo>
                    <a:cubicBezTo>
                      <a:pt x="803" y="755"/>
                      <a:pt x="803" y="755"/>
                      <a:pt x="803" y="755"/>
                    </a:cubicBezTo>
                    <a:lnTo>
                      <a:pt x="947" y="181"/>
                    </a:lnTo>
                    <a:close/>
                  </a:path>
                </a:pathLst>
              </a:custGeom>
              <a:solidFill>
                <a:srgbClr val="A7D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2" name="Freeform 334">
                <a:extLst>
                  <a:ext uri="{FF2B5EF4-FFF2-40B4-BE49-F238E27FC236}">
                    <a16:creationId xmlns:a16="http://schemas.microsoft.com/office/drawing/2014/main" id="{DBD906DF-D7FB-43A8-A92A-BD52D57CF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6976" y="6084002"/>
                <a:ext cx="335543" cy="327477"/>
              </a:xfrm>
              <a:custGeom>
                <a:avLst/>
                <a:gdLst>
                  <a:gd name="T0" fmla="*/ 837 w 947"/>
                  <a:gd name="T1" fmla="*/ 163 h 923"/>
                  <a:gd name="T2" fmla="*/ 186 w 947"/>
                  <a:gd name="T3" fmla="*/ 0 h 923"/>
                  <a:gd name="T4" fmla="*/ 42 w 947"/>
                  <a:gd name="T5" fmla="*/ 574 h 923"/>
                  <a:gd name="T6" fmla="*/ 0 w 947"/>
                  <a:gd name="T7" fmla="*/ 743 h 923"/>
                  <a:gd name="T8" fmla="*/ 650 w 947"/>
                  <a:gd name="T9" fmla="*/ 906 h 923"/>
                  <a:gd name="T10" fmla="*/ 806 w 947"/>
                  <a:gd name="T11" fmla="*/ 813 h 923"/>
                  <a:gd name="T12" fmla="*/ 930 w 947"/>
                  <a:gd name="T13" fmla="*/ 318 h 923"/>
                  <a:gd name="T14" fmla="*/ 837 w 947"/>
                  <a:gd name="T15" fmla="*/ 163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7" h="923">
                    <a:moveTo>
                      <a:pt x="837" y="163"/>
                    </a:moveTo>
                    <a:cubicBezTo>
                      <a:pt x="186" y="0"/>
                      <a:pt x="186" y="0"/>
                      <a:pt x="186" y="0"/>
                    </a:cubicBezTo>
                    <a:cubicBezTo>
                      <a:pt x="42" y="574"/>
                      <a:pt x="42" y="574"/>
                      <a:pt x="42" y="574"/>
                    </a:cubicBezTo>
                    <a:cubicBezTo>
                      <a:pt x="0" y="743"/>
                      <a:pt x="0" y="743"/>
                      <a:pt x="0" y="743"/>
                    </a:cubicBezTo>
                    <a:cubicBezTo>
                      <a:pt x="650" y="906"/>
                      <a:pt x="650" y="906"/>
                      <a:pt x="650" y="906"/>
                    </a:cubicBezTo>
                    <a:cubicBezTo>
                      <a:pt x="719" y="923"/>
                      <a:pt x="788" y="882"/>
                      <a:pt x="806" y="813"/>
                    </a:cubicBezTo>
                    <a:cubicBezTo>
                      <a:pt x="930" y="318"/>
                      <a:pt x="930" y="318"/>
                      <a:pt x="930" y="318"/>
                    </a:cubicBezTo>
                    <a:cubicBezTo>
                      <a:pt x="947" y="250"/>
                      <a:pt x="906" y="180"/>
                      <a:pt x="837" y="163"/>
                    </a:cubicBezTo>
                    <a:close/>
                  </a:path>
                </a:pathLst>
              </a:custGeom>
              <a:solidFill>
                <a:srgbClr val="8F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Freeform 335">
                <a:extLst>
                  <a:ext uri="{FF2B5EF4-FFF2-40B4-BE49-F238E27FC236}">
                    <a16:creationId xmlns:a16="http://schemas.microsoft.com/office/drawing/2014/main" id="{DDA97871-0051-47ED-83AE-58990BBDD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1518" y="4315951"/>
                <a:ext cx="875960" cy="351674"/>
              </a:xfrm>
              <a:custGeom>
                <a:avLst/>
                <a:gdLst>
                  <a:gd name="T0" fmla="*/ 2407 w 2477"/>
                  <a:gd name="T1" fmla="*/ 0 h 997"/>
                  <a:gd name="T2" fmla="*/ 2477 w 2477"/>
                  <a:gd name="T3" fmla="*/ 71 h 997"/>
                  <a:gd name="T4" fmla="*/ 2477 w 2477"/>
                  <a:gd name="T5" fmla="*/ 926 h 997"/>
                  <a:gd name="T6" fmla="*/ 2407 w 2477"/>
                  <a:gd name="T7" fmla="*/ 997 h 997"/>
                  <a:gd name="T8" fmla="*/ 71 w 2477"/>
                  <a:gd name="T9" fmla="*/ 997 h 997"/>
                  <a:gd name="T10" fmla="*/ 0 w 2477"/>
                  <a:gd name="T11" fmla="*/ 926 h 997"/>
                  <a:gd name="T12" fmla="*/ 0 w 2477"/>
                  <a:gd name="T13" fmla="*/ 71 h 997"/>
                  <a:gd name="T14" fmla="*/ 71 w 2477"/>
                  <a:gd name="T15" fmla="*/ 0 h 997"/>
                  <a:gd name="T16" fmla="*/ 2407 w 2477"/>
                  <a:gd name="T17" fmla="*/ 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77" h="997">
                    <a:moveTo>
                      <a:pt x="2407" y="0"/>
                    </a:moveTo>
                    <a:cubicBezTo>
                      <a:pt x="2446" y="0"/>
                      <a:pt x="2477" y="32"/>
                      <a:pt x="2477" y="71"/>
                    </a:cubicBezTo>
                    <a:cubicBezTo>
                      <a:pt x="2477" y="926"/>
                      <a:pt x="2477" y="926"/>
                      <a:pt x="2477" y="926"/>
                    </a:cubicBezTo>
                    <a:cubicBezTo>
                      <a:pt x="2477" y="965"/>
                      <a:pt x="2446" y="997"/>
                      <a:pt x="2407" y="997"/>
                    </a:cubicBezTo>
                    <a:cubicBezTo>
                      <a:pt x="71" y="997"/>
                      <a:pt x="71" y="997"/>
                      <a:pt x="71" y="997"/>
                    </a:cubicBezTo>
                    <a:cubicBezTo>
                      <a:pt x="32" y="997"/>
                      <a:pt x="0" y="965"/>
                      <a:pt x="0" y="926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32"/>
                      <a:pt x="32" y="0"/>
                      <a:pt x="71" y="0"/>
                    </a:cubicBez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Freeform 336">
                <a:extLst>
                  <a:ext uri="{FF2B5EF4-FFF2-40B4-BE49-F238E27FC236}">
                    <a16:creationId xmlns:a16="http://schemas.microsoft.com/office/drawing/2014/main" id="{9F079C48-2EBE-4D27-BAEE-49B52CCEE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5523" y="4030417"/>
                <a:ext cx="3027949" cy="461371"/>
              </a:xfrm>
              <a:custGeom>
                <a:avLst/>
                <a:gdLst>
                  <a:gd name="T0" fmla="*/ 1846 w 1877"/>
                  <a:gd name="T1" fmla="*/ 0 h 286"/>
                  <a:gd name="T2" fmla="*/ 1050 w 1877"/>
                  <a:gd name="T3" fmla="*/ 0 h 286"/>
                  <a:gd name="T4" fmla="*/ 964 w 1877"/>
                  <a:gd name="T5" fmla="*/ 0 h 286"/>
                  <a:gd name="T6" fmla="*/ 31 w 1877"/>
                  <a:gd name="T7" fmla="*/ 0 h 286"/>
                  <a:gd name="T8" fmla="*/ 0 w 1877"/>
                  <a:gd name="T9" fmla="*/ 30 h 286"/>
                  <a:gd name="T10" fmla="*/ 188 w 1877"/>
                  <a:gd name="T11" fmla="*/ 286 h 286"/>
                  <a:gd name="T12" fmla="*/ 964 w 1877"/>
                  <a:gd name="T13" fmla="*/ 286 h 286"/>
                  <a:gd name="T14" fmla="*/ 1050 w 1877"/>
                  <a:gd name="T15" fmla="*/ 286 h 286"/>
                  <a:gd name="T16" fmla="*/ 1689 w 1877"/>
                  <a:gd name="T17" fmla="*/ 286 h 286"/>
                  <a:gd name="T18" fmla="*/ 1877 w 1877"/>
                  <a:gd name="T19" fmla="*/ 30 h 286"/>
                  <a:gd name="T20" fmla="*/ 1846 w 1877"/>
                  <a:gd name="T2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77" h="286">
                    <a:moveTo>
                      <a:pt x="1846" y="0"/>
                    </a:moveTo>
                    <a:lnTo>
                      <a:pt x="1050" y="0"/>
                    </a:lnTo>
                    <a:lnTo>
                      <a:pt x="964" y="0"/>
                    </a:lnTo>
                    <a:lnTo>
                      <a:pt x="31" y="0"/>
                    </a:lnTo>
                    <a:lnTo>
                      <a:pt x="0" y="30"/>
                    </a:lnTo>
                    <a:lnTo>
                      <a:pt x="188" y="286"/>
                    </a:lnTo>
                    <a:lnTo>
                      <a:pt x="964" y="286"/>
                    </a:lnTo>
                    <a:lnTo>
                      <a:pt x="1050" y="286"/>
                    </a:lnTo>
                    <a:lnTo>
                      <a:pt x="1689" y="286"/>
                    </a:lnTo>
                    <a:lnTo>
                      <a:pt x="1877" y="30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Rectangle 337">
                <a:extLst>
                  <a:ext uri="{FF2B5EF4-FFF2-40B4-BE49-F238E27FC236}">
                    <a16:creationId xmlns:a16="http://schemas.microsoft.com/office/drawing/2014/main" id="{4A29B0FF-AE7A-4811-92EF-8D482A7F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5523" y="3983635"/>
                <a:ext cx="3027949" cy="95178"/>
              </a:xfrm>
              <a:prstGeom prst="rect">
                <a:avLst/>
              </a:pr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6" name="Freeform 338">
                <a:extLst>
                  <a:ext uri="{FF2B5EF4-FFF2-40B4-BE49-F238E27FC236}">
                    <a16:creationId xmlns:a16="http://schemas.microsoft.com/office/drawing/2014/main" id="{FB42A885-5E56-43D4-854B-E414BE848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387" y="4143340"/>
                <a:ext cx="2540767" cy="293600"/>
              </a:xfrm>
              <a:custGeom>
                <a:avLst/>
                <a:gdLst>
                  <a:gd name="T0" fmla="*/ 0 w 1575"/>
                  <a:gd name="T1" fmla="*/ 180 h 182"/>
                  <a:gd name="T2" fmla="*/ 0 w 1575"/>
                  <a:gd name="T3" fmla="*/ 182 h 182"/>
                  <a:gd name="T4" fmla="*/ 1463 w 1575"/>
                  <a:gd name="T5" fmla="*/ 181 h 182"/>
                  <a:gd name="T6" fmla="*/ 1575 w 1575"/>
                  <a:gd name="T7" fmla="*/ 0 h 182"/>
                  <a:gd name="T8" fmla="*/ 1564 w 1575"/>
                  <a:gd name="T9" fmla="*/ 0 h 182"/>
                  <a:gd name="T10" fmla="*/ 0 w 1575"/>
                  <a:gd name="T11" fmla="*/ 1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5" h="182">
                    <a:moveTo>
                      <a:pt x="0" y="180"/>
                    </a:moveTo>
                    <a:lnTo>
                      <a:pt x="0" y="182"/>
                    </a:lnTo>
                    <a:lnTo>
                      <a:pt x="1463" y="181"/>
                    </a:lnTo>
                    <a:lnTo>
                      <a:pt x="1575" y="0"/>
                    </a:lnTo>
                    <a:lnTo>
                      <a:pt x="1564" y="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C6E5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Freeform 339">
                <a:extLst>
                  <a:ext uri="{FF2B5EF4-FFF2-40B4-BE49-F238E27FC236}">
                    <a16:creationId xmlns:a16="http://schemas.microsoft.com/office/drawing/2014/main" id="{35F4819F-F407-467C-BD14-D3CF8B115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3936" y="4143340"/>
                <a:ext cx="2700472" cy="290373"/>
              </a:xfrm>
              <a:custGeom>
                <a:avLst/>
                <a:gdLst>
                  <a:gd name="T0" fmla="*/ 0 w 1674"/>
                  <a:gd name="T1" fmla="*/ 0 h 180"/>
                  <a:gd name="T2" fmla="*/ 110 w 1674"/>
                  <a:gd name="T3" fmla="*/ 180 h 180"/>
                  <a:gd name="T4" fmla="*/ 1674 w 1674"/>
                  <a:gd name="T5" fmla="*/ 0 h 180"/>
                  <a:gd name="T6" fmla="*/ 0 w 1674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74" h="180">
                    <a:moveTo>
                      <a:pt x="0" y="0"/>
                    </a:moveTo>
                    <a:lnTo>
                      <a:pt x="110" y="180"/>
                    </a:lnTo>
                    <a:lnTo>
                      <a:pt x="167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F1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Freeform 340">
                <a:extLst>
                  <a:ext uri="{FF2B5EF4-FFF2-40B4-BE49-F238E27FC236}">
                    <a16:creationId xmlns:a16="http://schemas.microsoft.com/office/drawing/2014/main" id="{AD360949-A5F1-4924-83F2-267E64A70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6949" y="5082214"/>
                <a:ext cx="221006" cy="321024"/>
              </a:xfrm>
              <a:custGeom>
                <a:avLst/>
                <a:gdLst>
                  <a:gd name="T0" fmla="*/ 125 w 137"/>
                  <a:gd name="T1" fmla="*/ 199 h 199"/>
                  <a:gd name="T2" fmla="*/ 0 w 137"/>
                  <a:gd name="T3" fmla="*/ 191 h 199"/>
                  <a:gd name="T4" fmla="*/ 12 w 137"/>
                  <a:gd name="T5" fmla="*/ 0 h 199"/>
                  <a:gd name="T6" fmla="*/ 137 w 137"/>
                  <a:gd name="T7" fmla="*/ 8 h 199"/>
                  <a:gd name="T8" fmla="*/ 125 w 137"/>
                  <a:gd name="T9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99">
                    <a:moveTo>
                      <a:pt x="125" y="199"/>
                    </a:moveTo>
                    <a:lnTo>
                      <a:pt x="0" y="191"/>
                    </a:lnTo>
                    <a:lnTo>
                      <a:pt x="12" y="0"/>
                    </a:lnTo>
                    <a:lnTo>
                      <a:pt x="137" y="8"/>
                    </a:lnTo>
                    <a:lnTo>
                      <a:pt x="125" y="199"/>
                    </a:ln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Freeform 341">
                <a:extLst>
                  <a:ext uri="{FF2B5EF4-FFF2-40B4-BE49-F238E27FC236}">
                    <a16:creationId xmlns:a16="http://schemas.microsoft.com/office/drawing/2014/main" id="{2052A3D5-A813-4A2E-9561-D350A8367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58" y="5099959"/>
                <a:ext cx="43556" cy="170998"/>
              </a:xfrm>
              <a:custGeom>
                <a:avLst/>
                <a:gdLst>
                  <a:gd name="T0" fmla="*/ 23 w 120"/>
                  <a:gd name="T1" fmla="*/ 81 h 482"/>
                  <a:gd name="T2" fmla="*/ 3 w 120"/>
                  <a:gd name="T3" fmla="*/ 393 h 482"/>
                  <a:gd name="T4" fmla="*/ 81 w 120"/>
                  <a:gd name="T5" fmla="*/ 482 h 482"/>
                  <a:gd name="T6" fmla="*/ 89 w 120"/>
                  <a:gd name="T7" fmla="*/ 482 h 482"/>
                  <a:gd name="T8" fmla="*/ 120 w 120"/>
                  <a:gd name="T9" fmla="*/ 4 h 482"/>
                  <a:gd name="T10" fmla="*/ 112 w 120"/>
                  <a:gd name="T11" fmla="*/ 3 h 482"/>
                  <a:gd name="T12" fmla="*/ 23 w 120"/>
                  <a:gd name="T13" fmla="*/ 81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482">
                    <a:moveTo>
                      <a:pt x="23" y="81"/>
                    </a:moveTo>
                    <a:cubicBezTo>
                      <a:pt x="3" y="393"/>
                      <a:pt x="3" y="393"/>
                      <a:pt x="3" y="393"/>
                    </a:cubicBezTo>
                    <a:cubicBezTo>
                      <a:pt x="0" y="439"/>
                      <a:pt x="35" y="479"/>
                      <a:pt x="81" y="482"/>
                    </a:cubicBezTo>
                    <a:cubicBezTo>
                      <a:pt x="84" y="482"/>
                      <a:pt x="86" y="482"/>
                      <a:pt x="89" y="482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7" y="4"/>
                      <a:pt x="115" y="3"/>
                      <a:pt x="112" y="3"/>
                    </a:cubicBezTo>
                    <a:cubicBezTo>
                      <a:pt x="66" y="0"/>
                      <a:pt x="26" y="35"/>
                      <a:pt x="23" y="81"/>
                    </a:cubicBez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Freeform 342">
                <a:extLst>
                  <a:ext uri="{FF2B5EF4-FFF2-40B4-BE49-F238E27FC236}">
                    <a16:creationId xmlns:a16="http://schemas.microsoft.com/office/drawing/2014/main" id="{590A2D49-07D5-4F12-8399-636D4AF86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1798" y="5020913"/>
                <a:ext cx="237138" cy="679151"/>
              </a:xfrm>
              <a:custGeom>
                <a:avLst/>
                <a:gdLst>
                  <a:gd name="T0" fmla="*/ 589 w 672"/>
                  <a:gd name="T1" fmla="*/ 1431 h 1919"/>
                  <a:gd name="T2" fmla="*/ 652 w 672"/>
                  <a:gd name="T3" fmla="*/ 458 h 1919"/>
                  <a:gd name="T4" fmla="*/ 180 w 672"/>
                  <a:gd name="T5" fmla="*/ 5 h 1919"/>
                  <a:gd name="T6" fmla="*/ 124 w 672"/>
                  <a:gd name="T7" fmla="*/ 0 h 1919"/>
                  <a:gd name="T8" fmla="*/ 123 w 672"/>
                  <a:gd name="T9" fmla="*/ 0 h 1919"/>
                  <a:gd name="T10" fmla="*/ 109 w 672"/>
                  <a:gd name="T11" fmla="*/ 225 h 1919"/>
                  <a:gd name="T12" fmla="*/ 179 w 672"/>
                  <a:gd name="T13" fmla="*/ 313 h 1919"/>
                  <a:gd name="T14" fmla="*/ 159 w 672"/>
                  <a:gd name="T15" fmla="*/ 625 h 1919"/>
                  <a:gd name="T16" fmla="*/ 78 w 672"/>
                  <a:gd name="T17" fmla="*/ 703 h 1919"/>
                  <a:gd name="T18" fmla="*/ 0 w 672"/>
                  <a:gd name="T19" fmla="*/ 1911 h 1919"/>
                  <a:gd name="T20" fmla="*/ 40 w 672"/>
                  <a:gd name="T21" fmla="*/ 1912 h 1919"/>
                  <a:gd name="T22" fmla="*/ 569 w 672"/>
                  <a:gd name="T23" fmla="*/ 1539 h 1919"/>
                  <a:gd name="T24" fmla="*/ 589 w 672"/>
                  <a:gd name="T25" fmla="*/ 1431 h 1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2" h="1919">
                    <a:moveTo>
                      <a:pt x="589" y="1431"/>
                    </a:moveTo>
                    <a:cubicBezTo>
                      <a:pt x="652" y="458"/>
                      <a:pt x="652" y="458"/>
                      <a:pt x="652" y="458"/>
                    </a:cubicBezTo>
                    <a:cubicBezTo>
                      <a:pt x="652" y="458"/>
                      <a:pt x="672" y="65"/>
                      <a:pt x="180" y="5"/>
                    </a:cubicBezTo>
                    <a:cubicBezTo>
                      <a:pt x="162" y="3"/>
                      <a:pt x="143" y="2"/>
                      <a:pt x="124" y="0"/>
                    </a:cubicBezTo>
                    <a:cubicBezTo>
                      <a:pt x="124" y="0"/>
                      <a:pt x="124" y="0"/>
                      <a:pt x="123" y="0"/>
                    </a:cubicBezTo>
                    <a:cubicBezTo>
                      <a:pt x="109" y="225"/>
                      <a:pt x="109" y="225"/>
                      <a:pt x="109" y="225"/>
                    </a:cubicBezTo>
                    <a:cubicBezTo>
                      <a:pt x="151" y="232"/>
                      <a:pt x="182" y="269"/>
                      <a:pt x="179" y="313"/>
                    </a:cubicBezTo>
                    <a:cubicBezTo>
                      <a:pt x="159" y="625"/>
                      <a:pt x="159" y="625"/>
                      <a:pt x="159" y="625"/>
                    </a:cubicBezTo>
                    <a:cubicBezTo>
                      <a:pt x="156" y="668"/>
                      <a:pt x="121" y="702"/>
                      <a:pt x="78" y="703"/>
                    </a:cubicBezTo>
                    <a:cubicBezTo>
                      <a:pt x="0" y="1911"/>
                      <a:pt x="0" y="1911"/>
                      <a:pt x="0" y="1911"/>
                    </a:cubicBezTo>
                    <a:cubicBezTo>
                      <a:pt x="14" y="1911"/>
                      <a:pt x="27" y="1912"/>
                      <a:pt x="40" y="1912"/>
                    </a:cubicBezTo>
                    <a:cubicBezTo>
                      <a:pt x="484" y="1919"/>
                      <a:pt x="558" y="1610"/>
                      <a:pt x="569" y="1539"/>
                    </a:cubicBezTo>
                    <a:cubicBezTo>
                      <a:pt x="587" y="1476"/>
                      <a:pt x="589" y="1431"/>
                      <a:pt x="589" y="14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1" name="Freeform 343">
                <a:extLst>
                  <a:ext uri="{FF2B5EF4-FFF2-40B4-BE49-F238E27FC236}">
                    <a16:creationId xmlns:a16="http://schemas.microsoft.com/office/drawing/2014/main" id="{ACB322AD-7808-400E-918A-BC05209C7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4989" y="5019300"/>
                <a:ext cx="240365" cy="679151"/>
              </a:xfrm>
              <a:custGeom>
                <a:avLst/>
                <a:gdLst>
                  <a:gd name="T0" fmla="*/ 628 w 681"/>
                  <a:gd name="T1" fmla="*/ 711 h 1919"/>
                  <a:gd name="T2" fmla="*/ 550 w 681"/>
                  <a:gd name="T3" fmla="*/ 622 h 1919"/>
                  <a:gd name="T4" fmla="*/ 570 w 681"/>
                  <a:gd name="T5" fmla="*/ 310 h 1919"/>
                  <a:gd name="T6" fmla="*/ 659 w 681"/>
                  <a:gd name="T7" fmla="*/ 232 h 1919"/>
                  <a:gd name="T8" fmla="*/ 667 w 681"/>
                  <a:gd name="T9" fmla="*/ 233 h 1919"/>
                  <a:gd name="T10" fmla="*/ 681 w 681"/>
                  <a:gd name="T11" fmla="*/ 8 h 1919"/>
                  <a:gd name="T12" fmla="*/ 632 w 681"/>
                  <a:gd name="T13" fmla="*/ 6 h 1919"/>
                  <a:gd name="T14" fmla="*/ 103 w 681"/>
                  <a:gd name="T15" fmla="*/ 380 h 1919"/>
                  <a:gd name="T16" fmla="*/ 83 w 681"/>
                  <a:gd name="T17" fmla="*/ 488 h 1919"/>
                  <a:gd name="T18" fmla="*/ 21 w 681"/>
                  <a:gd name="T19" fmla="*/ 1461 h 1919"/>
                  <a:gd name="T20" fmla="*/ 493 w 681"/>
                  <a:gd name="T21" fmla="*/ 1913 h 1919"/>
                  <a:gd name="T22" fmla="*/ 548 w 681"/>
                  <a:gd name="T23" fmla="*/ 1918 h 1919"/>
                  <a:gd name="T24" fmla="*/ 558 w 681"/>
                  <a:gd name="T25" fmla="*/ 1919 h 1919"/>
                  <a:gd name="T26" fmla="*/ 636 w 681"/>
                  <a:gd name="T27" fmla="*/ 711 h 1919"/>
                  <a:gd name="T28" fmla="*/ 628 w 681"/>
                  <a:gd name="T29" fmla="*/ 711 h 1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1" h="1919">
                    <a:moveTo>
                      <a:pt x="628" y="711"/>
                    </a:moveTo>
                    <a:cubicBezTo>
                      <a:pt x="582" y="708"/>
                      <a:pt x="547" y="668"/>
                      <a:pt x="550" y="622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3" y="264"/>
                      <a:pt x="613" y="229"/>
                      <a:pt x="659" y="232"/>
                    </a:cubicBezTo>
                    <a:cubicBezTo>
                      <a:pt x="662" y="232"/>
                      <a:pt x="664" y="233"/>
                      <a:pt x="667" y="233"/>
                    </a:cubicBezTo>
                    <a:cubicBezTo>
                      <a:pt x="681" y="8"/>
                      <a:pt x="681" y="8"/>
                      <a:pt x="681" y="8"/>
                    </a:cubicBezTo>
                    <a:cubicBezTo>
                      <a:pt x="665" y="7"/>
                      <a:pt x="648" y="7"/>
                      <a:pt x="632" y="6"/>
                    </a:cubicBezTo>
                    <a:cubicBezTo>
                      <a:pt x="189" y="0"/>
                      <a:pt x="114" y="308"/>
                      <a:pt x="103" y="380"/>
                    </a:cubicBezTo>
                    <a:cubicBezTo>
                      <a:pt x="85" y="442"/>
                      <a:pt x="83" y="488"/>
                      <a:pt x="83" y="488"/>
                    </a:cubicBezTo>
                    <a:cubicBezTo>
                      <a:pt x="21" y="1461"/>
                      <a:pt x="21" y="1461"/>
                      <a:pt x="21" y="1461"/>
                    </a:cubicBezTo>
                    <a:cubicBezTo>
                      <a:pt x="21" y="1461"/>
                      <a:pt x="0" y="1854"/>
                      <a:pt x="493" y="1913"/>
                    </a:cubicBezTo>
                    <a:cubicBezTo>
                      <a:pt x="511" y="1915"/>
                      <a:pt x="529" y="1917"/>
                      <a:pt x="548" y="1918"/>
                    </a:cubicBezTo>
                    <a:cubicBezTo>
                      <a:pt x="552" y="1918"/>
                      <a:pt x="555" y="1919"/>
                      <a:pt x="558" y="1919"/>
                    </a:cubicBezTo>
                    <a:cubicBezTo>
                      <a:pt x="636" y="711"/>
                      <a:pt x="636" y="711"/>
                      <a:pt x="636" y="711"/>
                    </a:cubicBezTo>
                    <a:cubicBezTo>
                      <a:pt x="633" y="711"/>
                      <a:pt x="631" y="711"/>
                      <a:pt x="628" y="711"/>
                    </a:cubicBezTo>
                    <a:close/>
                  </a:path>
                </a:pathLst>
              </a:cu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Freeform 344">
                <a:extLst>
                  <a:ext uri="{FF2B5EF4-FFF2-40B4-BE49-F238E27FC236}">
                    <a16:creationId xmlns:a16="http://schemas.microsoft.com/office/drawing/2014/main" id="{77F3E876-C624-44B0-9BDD-711857DB4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067" y="6009795"/>
                <a:ext cx="282307" cy="271015"/>
              </a:xfrm>
              <a:custGeom>
                <a:avLst/>
                <a:gdLst>
                  <a:gd name="T0" fmla="*/ 0 w 799"/>
                  <a:gd name="T1" fmla="*/ 0 h 766"/>
                  <a:gd name="T2" fmla="*/ 671 w 799"/>
                  <a:gd name="T3" fmla="*/ 0 h 766"/>
                  <a:gd name="T4" fmla="*/ 799 w 799"/>
                  <a:gd name="T5" fmla="*/ 128 h 766"/>
                  <a:gd name="T6" fmla="*/ 799 w 799"/>
                  <a:gd name="T7" fmla="*/ 638 h 766"/>
                  <a:gd name="T8" fmla="*/ 671 w 799"/>
                  <a:gd name="T9" fmla="*/ 766 h 766"/>
                  <a:gd name="T10" fmla="*/ 0 w 799"/>
                  <a:gd name="T11" fmla="*/ 766 h 766"/>
                  <a:gd name="T12" fmla="*/ 0 w 799"/>
                  <a:gd name="T13" fmla="*/ 592 h 766"/>
                  <a:gd name="T14" fmla="*/ 0 w 799"/>
                  <a:gd name="T15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9" h="766">
                    <a:moveTo>
                      <a:pt x="0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741" y="0"/>
                      <a:pt x="799" y="57"/>
                      <a:pt x="799" y="128"/>
                    </a:cubicBezTo>
                    <a:cubicBezTo>
                      <a:pt x="799" y="638"/>
                      <a:pt x="799" y="638"/>
                      <a:pt x="799" y="638"/>
                    </a:cubicBezTo>
                    <a:cubicBezTo>
                      <a:pt x="799" y="709"/>
                      <a:pt x="741" y="766"/>
                      <a:pt x="671" y="766"/>
                    </a:cubicBezTo>
                    <a:cubicBezTo>
                      <a:pt x="0" y="766"/>
                      <a:pt x="0" y="766"/>
                      <a:pt x="0" y="766"/>
                    </a:cubicBezTo>
                    <a:cubicBezTo>
                      <a:pt x="0" y="592"/>
                      <a:pt x="0" y="592"/>
                      <a:pt x="0" y="5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D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Freeform 345">
                <a:extLst>
                  <a:ext uri="{FF2B5EF4-FFF2-40B4-BE49-F238E27FC236}">
                    <a16:creationId xmlns:a16="http://schemas.microsoft.com/office/drawing/2014/main" id="{26667F2A-96CB-40BD-8586-6F0EF2E1C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1760" y="6009795"/>
                <a:ext cx="282307" cy="271015"/>
              </a:xfrm>
              <a:custGeom>
                <a:avLst/>
                <a:gdLst>
                  <a:gd name="T0" fmla="*/ 128 w 799"/>
                  <a:gd name="T1" fmla="*/ 0 h 766"/>
                  <a:gd name="T2" fmla="*/ 799 w 799"/>
                  <a:gd name="T3" fmla="*/ 0 h 766"/>
                  <a:gd name="T4" fmla="*/ 799 w 799"/>
                  <a:gd name="T5" fmla="*/ 592 h 766"/>
                  <a:gd name="T6" fmla="*/ 799 w 799"/>
                  <a:gd name="T7" fmla="*/ 766 h 766"/>
                  <a:gd name="T8" fmla="*/ 128 w 799"/>
                  <a:gd name="T9" fmla="*/ 766 h 766"/>
                  <a:gd name="T10" fmla="*/ 0 w 799"/>
                  <a:gd name="T11" fmla="*/ 638 h 766"/>
                  <a:gd name="T12" fmla="*/ 0 w 799"/>
                  <a:gd name="T13" fmla="*/ 128 h 766"/>
                  <a:gd name="T14" fmla="*/ 128 w 799"/>
                  <a:gd name="T15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9" h="766">
                    <a:moveTo>
                      <a:pt x="128" y="0"/>
                    </a:moveTo>
                    <a:cubicBezTo>
                      <a:pt x="799" y="0"/>
                      <a:pt x="799" y="0"/>
                      <a:pt x="799" y="0"/>
                    </a:cubicBezTo>
                    <a:cubicBezTo>
                      <a:pt x="799" y="592"/>
                      <a:pt x="799" y="592"/>
                      <a:pt x="799" y="592"/>
                    </a:cubicBezTo>
                    <a:cubicBezTo>
                      <a:pt x="799" y="766"/>
                      <a:pt x="799" y="766"/>
                      <a:pt x="799" y="766"/>
                    </a:cubicBezTo>
                    <a:cubicBezTo>
                      <a:pt x="128" y="766"/>
                      <a:pt x="128" y="766"/>
                      <a:pt x="128" y="766"/>
                    </a:cubicBezTo>
                    <a:cubicBezTo>
                      <a:pt x="57" y="766"/>
                      <a:pt x="0" y="709"/>
                      <a:pt x="0" y="63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lose/>
                  </a:path>
                </a:pathLst>
              </a:custGeom>
              <a:solidFill>
                <a:srgbClr val="8F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Freeform 346">
                <a:extLst>
                  <a:ext uri="{FF2B5EF4-FFF2-40B4-BE49-F238E27FC236}">
                    <a16:creationId xmlns:a16="http://schemas.microsoft.com/office/drawing/2014/main" id="{A3420BE4-964E-43A4-A6BE-F694F7CCF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270" y="4991875"/>
                <a:ext cx="861441" cy="963072"/>
              </a:xfrm>
              <a:custGeom>
                <a:avLst/>
                <a:gdLst>
                  <a:gd name="T0" fmla="*/ 2134 w 2437"/>
                  <a:gd name="T1" fmla="*/ 1392 h 2722"/>
                  <a:gd name="T2" fmla="*/ 1802 w 2437"/>
                  <a:gd name="T3" fmla="*/ 1693 h 2722"/>
                  <a:gd name="T4" fmla="*/ 1710 w 2437"/>
                  <a:gd name="T5" fmla="*/ 1732 h 2722"/>
                  <a:gd name="T6" fmla="*/ 1733 w 2437"/>
                  <a:gd name="T7" fmla="*/ 1466 h 2722"/>
                  <a:gd name="T8" fmla="*/ 1830 w 2437"/>
                  <a:gd name="T9" fmla="*/ 421 h 2722"/>
                  <a:gd name="T10" fmla="*/ 1841 w 2437"/>
                  <a:gd name="T11" fmla="*/ 299 h 2722"/>
                  <a:gd name="T12" fmla="*/ 1473 w 2437"/>
                  <a:gd name="T13" fmla="*/ 220 h 2722"/>
                  <a:gd name="T14" fmla="*/ 1375 w 2437"/>
                  <a:gd name="T15" fmla="*/ 1205 h 2722"/>
                  <a:gd name="T16" fmla="*/ 1354 w 2437"/>
                  <a:gd name="T17" fmla="*/ 1424 h 2722"/>
                  <a:gd name="T18" fmla="*/ 1296 w 2437"/>
                  <a:gd name="T19" fmla="*/ 1409 h 2722"/>
                  <a:gd name="T20" fmla="*/ 1320 w 2437"/>
                  <a:gd name="T21" fmla="*/ 275 h 2722"/>
                  <a:gd name="T22" fmla="*/ 991 w 2437"/>
                  <a:gd name="T23" fmla="*/ 161 h 2722"/>
                  <a:gd name="T24" fmla="*/ 951 w 2437"/>
                  <a:gd name="T25" fmla="*/ 257 h 2722"/>
                  <a:gd name="T26" fmla="*/ 935 w 2437"/>
                  <a:gd name="T27" fmla="*/ 1157 h 2722"/>
                  <a:gd name="T28" fmla="*/ 928 w 2437"/>
                  <a:gd name="T29" fmla="*/ 1382 h 2722"/>
                  <a:gd name="T30" fmla="*/ 886 w 2437"/>
                  <a:gd name="T31" fmla="*/ 1382 h 2722"/>
                  <a:gd name="T32" fmla="*/ 884 w 2437"/>
                  <a:gd name="T33" fmla="*/ 1187 h 2722"/>
                  <a:gd name="T34" fmla="*/ 881 w 2437"/>
                  <a:gd name="T35" fmla="*/ 385 h 2722"/>
                  <a:gd name="T36" fmla="*/ 645 w 2437"/>
                  <a:gd name="T37" fmla="*/ 231 h 2722"/>
                  <a:gd name="T38" fmla="*/ 512 w 2437"/>
                  <a:gd name="T39" fmla="*/ 394 h 2722"/>
                  <a:gd name="T40" fmla="*/ 517 w 2437"/>
                  <a:gd name="T41" fmla="*/ 1411 h 2722"/>
                  <a:gd name="T42" fmla="*/ 425 w 2437"/>
                  <a:gd name="T43" fmla="*/ 1423 h 2722"/>
                  <a:gd name="T44" fmla="*/ 421 w 2437"/>
                  <a:gd name="T45" fmla="*/ 1276 h 2722"/>
                  <a:gd name="T46" fmla="*/ 419 w 2437"/>
                  <a:gd name="T47" fmla="*/ 1211 h 2722"/>
                  <a:gd name="T48" fmla="*/ 425 w 2437"/>
                  <a:gd name="T49" fmla="*/ 1207 h 2722"/>
                  <a:gd name="T50" fmla="*/ 420 w 2437"/>
                  <a:gd name="T51" fmla="*/ 1167 h 2722"/>
                  <a:gd name="T52" fmla="*/ 387 w 2437"/>
                  <a:gd name="T53" fmla="*/ 747 h 2722"/>
                  <a:gd name="T54" fmla="*/ 382 w 2437"/>
                  <a:gd name="T55" fmla="*/ 672 h 2722"/>
                  <a:gd name="T56" fmla="*/ 357 w 2437"/>
                  <a:gd name="T57" fmla="*/ 572 h 2722"/>
                  <a:gd name="T58" fmla="*/ 6 w 2437"/>
                  <a:gd name="T59" fmla="*/ 656 h 2722"/>
                  <a:gd name="T60" fmla="*/ 21 w 2437"/>
                  <a:gd name="T61" fmla="*/ 971 h 2722"/>
                  <a:gd name="T62" fmla="*/ 39 w 2437"/>
                  <a:gd name="T63" fmla="*/ 1214 h 2722"/>
                  <a:gd name="T64" fmla="*/ 55 w 2437"/>
                  <a:gd name="T65" fmla="*/ 1537 h 2722"/>
                  <a:gd name="T66" fmla="*/ 117 w 2437"/>
                  <a:gd name="T67" fmla="*/ 2071 h 2722"/>
                  <a:gd name="T68" fmla="*/ 116 w 2437"/>
                  <a:gd name="T69" fmla="*/ 2071 h 2722"/>
                  <a:gd name="T70" fmla="*/ 141 w 2437"/>
                  <a:gd name="T71" fmla="*/ 2437 h 2722"/>
                  <a:gd name="T72" fmla="*/ 426 w 2437"/>
                  <a:gd name="T73" fmla="*/ 2722 h 2722"/>
                  <a:gd name="T74" fmla="*/ 1535 w 2437"/>
                  <a:gd name="T75" fmla="*/ 2722 h 2722"/>
                  <a:gd name="T76" fmla="*/ 1618 w 2437"/>
                  <a:gd name="T77" fmla="*/ 2673 h 2722"/>
                  <a:gd name="T78" fmla="*/ 1699 w 2437"/>
                  <a:gd name="T79" fmla="*/ 2472 h 2722"/>
                  <a:gd name="T80" fmla="*/ 1869 w 2437"/>
                  <a:gd name="T81" fmla="*/ 2237 h 2722"/>
                  <a:gd name="T82" fmla="*/ 2378 w 2437"/>
                  <a:gd name="T83" fmla="*/ 1579 h 2722"/>
                  <a:gd name="T84" fmla="*/ 2134 w 2437"/>
                  <a:gd name="T85" fmla="*/ 1392 h 2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37" h="2722">
                    <a:moveTo>
                      <a:pt x="2134" y="1392"/>
                    </a:moveTo>
                    <a:cubicBezTo>
                      <a:pt x="1983" y="1492"/>
                      <a:pt x="1932" y="1593"/>
                      <a:pt x="1802" y="1693"/>
                    </a:cubicBezTo>
                    <a:cubicBezTo>
                      <a:pt x="1757" y="1727"/>
                      <a:pt x="1728" y="1738"/>
                      <a:pt x="1710" y="1732"/>
                    </a:cubicBezTo>
                    <a:cubicBezTo>
                      <a:pt x="1716" y="1654"/>
                      <a:pt x="1725" y="1564"/>
                      <a:pt x="1733" y="1466"/>
                    </a:cubicBezTo>
                    <a:cubicBezTo>
                      <a:pt x="1766" y="1106"/>
                      <a:pt x="1808" y="652"/>
                      <a:pt x="1830" y="421"/>
                    </a:cubicBezTo>
                    <a:cubicBezTo>
                      <a:pt x="1835" y="367"/>
                      <a:pt x="1839" y="324"/>
                      <a:pt x="1841" y="299"/>
                    </a:cubicBezTo>
                    <a:cubicBezTo>
                      <a:pt x="1870" y="0"/>
                      <a:pt x="1501" y="16"/>
                      <a:pt x="1473" y="220"/>
                    </a:cubicBezTo>
                    <a:cubicBezTo>
                      <a:pt x="1460" y="316"/>
                      <a:pt x="1417" y="762"/>
                      <a:pt x="1375" y="1205"/>
                    </a:cubicBezTo>
                    <a:cubicBezTo>
                      <a:pt x="1368" y="1278"/>
                      <a:pt x="1361" y="1352"/>
                      <a:pt x="1354" y="1424"/>
                    </a:cubicBezTo>
                    <a:cubicBezTo>
                      <a:pt x="1337" y="1419"/>
                      <a:pt x="1318" y="1414"/>
                      <a:pt x="1296" y="1409"/>
                    </a:cubicBezTo>
                    <a:cubicBezTo>
                      <a:pt x="1302" y="1297"/>
                      <a:pt x="1309" y="415"/>
                      <a:pt x="1320" y="275"/>
                    </a:cubicBezTo>
                    <a:cubicBezTo>
                      <a:pt x="1334" y="85"/>
                      <a:pt x="1090" y="51"/>
                      <a:pt x="991" y="161"/>
                    </a:cubicBezTo>
                    <a:cubicBezTo>
                      <a:pt x="969" y="186"/>
                      <a:pt x="954" y="218"/>
                      <a:pt x="951" y="257"/>
                    </a:cubicBezTo>
                    <a:cubicBezTo>
                      <a:pt x="948" y="305"/>
                      <a:pt x="942" y="835"/>
                      <a:pt x="935" y="1157"/>
                    </a:cubicBezTo>
                    <a:cubicBezTo>
                      <a:pt x="933" y="1261"/>
                      <a:pt x="931" y="1343"/>
                      <a:pt x="928" y="1382"/>
                    </a:cubicBezTo>
                    <a:cubicBezTo>
                      <a:pt x="914" y="1382"/>
                      <a:pt x="900" y="1382"/>
                      <a:pt x="886" y="1382"/>
                    </a:cubicBezTo>
                    <a:cubicBezTo>
                      <a:pt x="885" y="1354"/>
                      <a:pt x="884" y="1282"/>
                      <a:pt x="884" y="1187"/>
                    </a:cubicBezTo>
                    <a:cubicBezTo>
                      <a:pt x="882" y="921"/>
                      <a:pt x="881" y="483"/>
                      <a:pt x="881" y="385"/>
                    </a:cubicBezTo>
                    <a:cubicBezTo>
                      <a:pt x="881" y="246"/>
                      <a:pt x="751" y="200"/>
                      <a:pt x="645" y="231"/>
                    </a:cubicBezTo>
                    <a:cubicBezTo>
                      <a:pt x="573" y="252"/>
                      <a:pt x="512" y="308"/>
                      <a:pt x="512" y="394"/>
                    </a:cubicBezTo>
                    <a:cubicBezTo>
                      <a:pt x="512" y="460"/>
                      <a:pt x="515" y="1250"/>
                      <a:pt x="517" y="1411"/>
                    </a:cubicBezTo>
                    <a:cubicBezTo>
                      <a:pt x="487" y="1415"/>
                      <a:pt x="456" y="1418"/>
                      <a:pt x="425" y="1423"/>
                    </a:cubicBezTo>
                    <a:cubicBezTo>
                      <a:pt x="421" y="1276"/>
                      <a:pt x="421" y="1276"/>
                      <a:pt x="421" y="1276"/>
                    </a:cubicBezTo>
                    <a:cubicBezTo>
                      <a:pt x="419" y="1211"/>
                      <a:pt x="419" y="1211"/>
                      <a:pt x="419" y="1211"/>
                    </a:cubicBezTo>
                    <a:cubicBezTo>
                      <a:pt x="421" y="1209"/>
                      <a:pt x="423" y="1208"/>
                      <a:pt x="425" y="1207"/>
                    </a:cubicBezTo>
                    <a:cubicBezTo>
                      <a:pt x="423" y="1194"/>
                      <a:pt x="421" y="1181"/>
                      <a:pt x="420" y="1167"/>
                    </a:cubicBezTo>
                    <a:cubicBezTo>
                      <a:pt x="403" y="983"/>
                      <a:pt x="400" y="934"/>
                      <a:pt x="387" y="747"/>
                    </a:cubicBezTo>
                    <a:cubicBezTo>
                      <a:pt x="385" y="722"/>
                      <a:pt x="384" y="696"/>
                      <a:pt x="382" y="672"/>
                    </a:cubicBezTo>
                    <a:cubicBezTo>
                      <a:pt x="379" y="632"/>
                      <a:pt x="370" y="599"/>
                      <a:pt x="357" y="572"/>
                    </a:cubicBezTo>
                    <a:cubicBezTo>
                      <a:pt x="271" y="395"/>
                      <a:pt x="0" y="477"/>
                      <a:pt x="6" y="656"/>
                    </a:cubicBezTo>
                    <a:cubicBezTo>
                      <a:pt x="8" y="730"/>
                      <a:pt x="14" y="842"/>
                      <a:pt x="21" y="971"/>
                    </a:cubicBezTo>
                    <a:cubicBezTo>
                      <a:pt x="28" y="1097"/>
                      <a:pt x="29" y="1078"/>
                      <a:pt x="39" y="1214"/>
                    </a:cubicBezTo>
                    <a:cubicBezTo>
                      <a:pt x="39" y="1215"/>
                      <a:pt x="41" y="1348"/>
                      <a:pt x="55" y="1537"/>
                    </a:cubicBezTo>
                    <a:cubicBezTo>
                      <a:pt x="66" y="1691"/>
                      <a:pt x="85" y="1883"/>
                      <a:pt x="117" y="2071"/>
                    </a:cubicBezTo>
                    <a:cubicBezTo>
                      <a:pt x="116" y="2071"/>
                      <a:pt x="116" y="2071"/>
                      <a:pt x="116" y="2071"/>
                    </a:cubicBezTo>
                    <a:cubicBezTo>
                      <a:pt x="141" y="2437"/>
                      <a:pt x="141" y="2437"/>
                      <a:pt x="141" y="2437"/>
                    </a:cubicBezTo>
                    <a:cubicBezTo>
                      <a:pt x="141" y="2594"/>
                      <a:pt x="269" y="2722"/>
                      <a:pt x="426" y="2722"/>
                    </a:cubicBezTo>
                    <a:cubicBezTo>
                      <a:pt x="1535" y="2722"/>
                      <a:pt x="1535" y="2722"/>
                      <a:pt x="1535" y="2722"/>
                    </a:cubicBezTo>
                    <a:cubicBezTo>
                      <a:pt x="1569" y="2722"/>
                      <a:pt x="1601" y="2703"/>
                      <a:pt x="1618" y="2673"/>
                    </a:cubicBezTo>
                    <a:cubicBezTo>
                      <a:pt x="1699" y="2472"/>
                      <a:pt x="1699" y="2472"/>
                      <a:pt x="1699" y="2472"/>
                    </a:cubicBezTo>
                    <a:cubicBezTo>
                      <a:pt x="1754" y="2404"/>
                      <a:pt x="1818" y="2319"/>
                      <a:pt x="1869" y="2237"/>
                    </a:cubicBezTo>
                    <a:cubicBezTo>
                      <a:pt x="2017" y="1994"/>
                      <a:pt x="2247" y="1740"/>
                      <a:pt x="2378" y="1579"/>
                    </a:cubicBezTo>
                    <a:cubicBezTo>
                      <a:pt x="2437" y="1507"/>
                      <a:pt x="2284" y="1291"/>
                      <a:pt x="2134" y="1392"/>
                    </a:cubicBezTo>
                    <a:close/>
                  </a:path>
                </a:pathLst>
              </a:custGeom>
              <a:solidFill>
                <a:srgbClr val="F5D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Freeform 347">
                <a:extLst>
                  <a:ext uri="{FF2B5EF4-FFF2-40B4-BE49-F238E27FC236}">
                    <a16:creationId xmlns:a16="http://schemas.microsoft.com/office/drawing/2014/main" id="{FD7F46A1-0B03-4A47-BCC0-02A1E117F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9820" y="5030592"/>
                <a:ext cx="924355" cy="1072768"/>
              </a:xfrm>
              <a:custGeom>
                <a:avLst/>
                <a:gdLst>
                  <a:gd name="T0" fmla="*/ 322 w 2614"/>
                  <a:gd name="T1" fmla="*/ 1286 h 3030"/>
                  <a:gd name="T2" fmla="*/ 571 w 2614"/>
                  <a:gd name="T3" fmla="*/ 1659 h 3030"/>
                  <a:gd name="T4" fmla="*/ 650 w 2614"/>
                  <a:gd name="T5" fmla="*/ 1719 h 3030"/>
                  <a:gd name="T6" fmla="*/ 692 w 2614"/>
                  <a:gd name="T7" fmla="*/ 1455 h 3030"/>
                  <a:gd name="T8" fmla="*/ 853 w 2614"/>
                  <a:gd name="T9" fmla="*/ 419 h 3030"/>
                  <a:gd name="T10" fmla="*/ 872 w 2614"/>
                  <a:gd name="T11" fmla="*/ 297 h 3030"/>
                  <a:gd name="T12" fmla="*/ 1248 w 2614"/>
                  <a:gd name="T13" fmla="*/ 311 h 3030"/>
                  <a:gd name="T14" fmla="*/ 1104 w 2614"/>
                  <a:gd name="T15" fmla="*/ 1289 h 3030"/>
                  <a:gd name="T16" fmla="*/ 1070 w 2614"/>
                  <a:gd name="T17" fmla="*/ 1507 h 3030"/>
                  <a:gd name="T18" fmla="*/ 1130 w 2614"/>
                  <a:gd name="T19" fmla="*/ 1507 h 3030"/>
                  <a:gd name="T20" fmla="*/ 1383 w 2614"/>
                  <a:gd name="T21" fmla="*/ 401 h 3030"/>
                  <a:gd name="T22" fmla="*/ 1730 w 2614"/>
                  <a:gd name="T23" fmla="*/ 370 h 3030"/>
                  <a:gd name="T24" fmla="*/ 1745 w 2614"/>
                  <a:gd name="T25" fmla="*/ 473 h 3030"/>
                  <a:gd name="T26" fmla="*/ 1542 w 2614"/>
                  <a:gd name="T27" fmla="*/ 1350 h 3030"/>
                  <a:gd name="T28" fmla="*/ 1494 w 2614"/>
                  <a:gd name="T29" fmla="*/ 1569 h 3030"/>
                  <a:gd name="T30" fmla="*/ 1535 w 2614"/>
                  <a:gd name="T31" fmla="*/ 1581 h 3030"/>
                  <a:gd name="T32" fmla="*/ 1584 w 2614"/>
                  <a:gd name="T33" fmla="*/ 1392 h 3030"/>
                  <a:gd name="T34" fmla="*/ 1782 w 2614"/>
                  <a:gd name="T35" fmla="*/ 614 h 3030"/>
                  <a:gd name="T36" fmla="*/ 2049 w 2614"/>
                  <a:gd name="T37" fmla="*/ 523 h 3030"/>
                  <a:gd name="T38" fmla="*/ 2137 w 2614"/>
                  <a:gd name="T39" fmla="*/ 713 h 3030"/>
                  <a:gd name="T40" fmla="*/ 1885 w 2614"/>
                  <a:gd name="T41" fmla="*/ 1698 h 3030"/>
                  <a:gd name="T42" fmla="*/ 1972 w 2614"/>
                  <a:gd name="T43" fmla="*/ 1732 h 3030"/>
                  <a:gd name="T44" fmla="*/ 2011 w 2614"/>
                  <a:gd name="T45" fmla="*/ 1591 h 3030"/>
                  <a:gd name="T46" fmla="*/ 2029 w 2614"/>
                  <a:gd name="T47" fmla="*/ 1528 h 3030"/>
                  <a:gd name="T48" fmla="*/ 2025 w 2614"/>
                  <a:gd name="T49" fmla="*/ 1523 h 3030"/>
                  <a:gd name="T50" fmla="*/ 2039 w 2614"/>
                  <a:gd name="T51" fmla="*/ 1485 h 3030"/>
                  <a:gd name="T52" fmla="*/ 2173 w 2614"/>
                  <a:gd name="T53" fmla="*/ 1086 h 3030"/>
                  <a:gd name="T54" fmla="*/ 2196 w 2614"/>
                  <a:gd name="T55" fmla="*/ 1014 h 3030"/>
                  <a:gd name="T56" fmla="*/ 2245 w 2614"/>
                  <a:gd name="T57" fmla="*/ 924 h 3030"/>
                  <a:gd name="T58" fmla="*/ 2565 w 2614"/>
                  <a:gd name="T59" fmla="*/ 1090 h 3030"/>
                  <a:gd name="T60" fmla="*/ 2474 w 2614"/>
                  <a:gd name="T61" fmla="*/ 1392 h 3030"/>
                  <a:gd name="T62" fmla="*/ 2397 w 2614"/>
                  <a:gd name="T63" fmla="*/ 1624 h 3030"/>
                  <a:gd name="T64" fmla="*/ 2303 w 2614"/>
                  <a:gd name="T65" fmla="*/ 1933 h 3030"/>
                  <a:gd name="T66" fmla="*/ 2113 w 2614"/>
                  <a:gd name="T67" fmla="*/ 2436 h 3030"/>
                  <a:gd name="T68" fmla="*/ 2113 w 2614"/>
                  <a:gd name="T69" fmla="*/ 2436 h 3030"/>
                  <a:gd name="T70" fmla="*/ 2000 w 2614"/>
                  <a:gd name="T71" fmla="*/ 2785 h 3030"/>
                  <a:gd name="T72" fmla="*/ 1654 w 2614"/>
                  <a:gd name="T73" fmla="*/ 2992 h 3030"/>
                  <a:gd name="T74" fmla="*/ 579 w 2614"/>
                  <a:gd name="T75" fmla="*/ 2722 h 3030"/>
                  <a:gd name="T76" fmla="*/ 510 w 2614"/>
                  <a:gd name="T77" fmla="*/ 2654 h 3030"/>
                  <a:gd name="T78" fmla="*/ 480 w 2614"/>
                  <a:gd name="T79" fmla="*/ 2439 h 3030"/>
                  <a:gd name="T80" fmla="*/ 373 w 2614"/>
                  <a:gd name="T81" fmla="*/ 2170 h 3030"/>
                  <a:gd name="T82" fmla="*/ 39 w 2614"/>
                  <a:gd name="T83" fmla="*/ 1408 h 3030"/>
                  <a:gd name="T84" fmla="*/ 322 w 2614"/>
                  <a:gd name="T85" fmla="*/ 1286 h 3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4" h="3030">
                    <a:moveTo>
                      <a:pt x="322" y="1286"/>
                    </a:moveTo>
                    <a:cubicBezTo>
                      <a:pt x="444" y="1420"/>
                      <a:pt x="468" y="1530"/>
                      <a:pt x="571" y="1659"/>
                    </a:cubicBezTo>
                    <a:cubicBezTo>
                      <a:pt x="605" y="1703"/>
                      <a:pt x="631" y="1720"/>
                      <a:pt x="650" y="1719"/>
                    </a:cubicBezTo>
                    <a:cubicBezTo>
                      <a:pt x="663" y="1642"/>
                      <a:pt x="677" y="1552"/>
                      <a:pt x="692" y="1455"/>
                    </a:cubicBezTo>
                    <a:cubicBezTo>
                      <a:pt x="748" y="1098"/>
                      <a:pt x="818" y="648"/>
                      <a:pt x="853" y="419"/>
                    </a:cubicBezTo>
                    <a:cubicBezTo>
                      <a:pt x="862" y="364"/>
                      <a:pt x="868" y="322"/>
                      <a:pt x="872" y="297"/>
                    </a:cubicBezTo>
                    <a:cubicBezTo>
                      <a:pt x="917" y="0"/>
                      <a:pt x="1271" y="106"/>
                      <a:pt x="1248" y="311"/>
                    </a:cubicBezTo>
                    <a:cubicBezTo>
                      <a:pt x="1238" y="406"/>
                      <a:pt x="1171" y="850"/>
                      <a:pt x="1104" y="1289"/>
                    </a:cubicBezTo>
                    <a:cubicBezTo>
                      <a:pt x="1092" y="1362"/>
                      <a:pt x="1081" y="1436"/>
                      <a:pt x="1070" y="1507"/>
                    </a:cubicBezTo>
                    <a:cubicBezTo>
                      <a:pt x="1088" y="1506"/>
                      <a:pt x="1108" y="1506"/>
                      <a:pt x="1130" y="1507"/>
                    </a:cubicBezTo>
                    <a:cubicBezTo>
                      <a:pt x="1152" y="1397"/>
                      <a:pt x="1359" y="539"/>
                      <a:pt x="1383" y="401"/>
                    </a:cubicBezTo>
                    <a:cubicBezTo>
                      <a:pt x="1416" y="213"/>
                      <a:pt x="1660" y="240"/>
                      <a:pt x="1730" y="370"/>
                    </a:cubicBezTo>
                    <a:cubicBezTo>
                      <a:pt x="1745" y="400"/>
                      <a:pt x="1752" y="434"/>
                      <a:pt x="1745" y="473"/>
                    </a:cubicBezTo>
                    <a:cubicBezTo>
                      <a:pt x="1737" y="521"/>
                      <a:pt x="1614" y="1036"/>
                      <a:pt x="1542" y="1350"/>
                    </a:cubicBezTo>
                    <a:cubicBezTo>
                      <a:pt x="1519" y="1451"/>
                      <a:pt x="1501" y="1532"/>
                      <a:pt x="1494" y="1569"/>
                    </a:cubicBezTo>
                    <a:cubicBezTo>
                      <a:pt x="1507" y="1573"/>
                      <a:pt x="1521" y="1577"/>
                      <a:pt x="1535" y="1581"/>
                    </a:cubicBezTo>
                    <a:cubicBezTo>
                      <a:pt x="1542" y="1554"/>
                      <a:pt x="1560" y="1483"/>
                      <a:pt x="1584" y="1392"/>
                    </a:cubicBezTo>
                    <a:cubicBezTo>
                      <a:pt x="1650" y="1134"/>
                      <a:pt x="1758" y="709"/>
                      <a:pt x="1782" y="614"/>
                    </a:cubicBezTo>
                    <a:cubicBezTo>
                      <a:pt x="1816" y="480"/>
                      <a:pt x="1953" y="467"/>
                      <a:pt x="2049" y="523"/>
                    </a:cubicBezTo>
                    <a:cubicBezTo>
                      <a:pt x="2113" y="560"/>
                      <a:pt x="2158" y="630"/>
                      <a:pt x="2137" y="713"/>
                    </a:cubicBezTo>
                    <a:cubicBezTo>
                      <a:pt x="2121" y="777"/>
                      <a:pt x="1927" y="1543"/>
                      <a:pt x="1885" y="1698"/>
                    </a:cubicBezTo>
                    <a:cubicBezTo>
                      <a:pt x="1913" y="1709"/>
                      <a:pt x="1942" y="1720"/>
                      <a:pt x="1972" y="1732"/>
                    </a:cubicBezTo>
                    <a:cubicBezTo>
                      <a:pt x="2011" y="1591"/>
                      <a:pt x="2011" y="1591"/>
                      <a:pt x="2011" y="1591"/>
                    </a:cubicBezTo>
                    <a:cubicBezTo>
                      <a:pt x="2029" y="1528"/>
                      <a:pt x="2029" y="1528"/>
                      <a:pt x="2029" y="1528"/>
                    </a:cubicBezTo>
                    <a:cubicBezTo>
                      <a:pt x="2028" y="1526"/>
                      <a:pt x="2026" y="1524"/>
                      <a:pt x="2025" y="1523"/>
                    </a:cubicBezTo>
                    <a:cubicBezTo>
                      <a:pt x="2029" y="1511"/>
                      <a:pt x="2034" y="1499"/>
                      <a:pt x="2039" y="1485"/>
                    </a:cubicBezTo>
                    <a:cubicBezTo>
                      <a:pt x="2100" y="1311"/>
                      <a:pt x="2115" y="1264"/>
                      <a:pt x="2173" y="1086"/>
                    </a:cubicBezTo>
                    <a:cubicBezTo>
                      <a:pt x="2181" y="1062"/>
                      <a:pt x="2189" y="1038"/>
                      <a:pt x="2196" y="1014"/>
                    </a:cubicBezTo>
                    <a:cubicBezTo>
                      <a:pt x="2209" y="976"/>
                      <a:pt x="2225" y="947"/>
                      <a:pt x="2245" y="924"/>
                    </a:cubicBezTo>
                    <a:cubicBezTo>
                      <a:pt x="2371" y="773"/>
                      <a:pt x="2614" y="918"/>
                      <a:pt x="2565" y="1090"/>
                    </a:cubicBezTo>
                    <a:cubicBezTo>
                      <a:pt x="2545" y="1162"/>
                      <a:pt x="2512" y="1269"/>
                      <a:pt x="2474" y="1392"/>
                    </a:cubicBezTo>
                    <a:cubicBezTo>
                      <a:pt x="2436" y="1513"/>
                      <a:pt x="2439" y="1494"/>
                      <a:pt x="2397" y="1624"/>
                    </a:cubicBezTo>
                    <a:cubicBezTo>
                      <a:pt x="2396" y="1625"/>
                      <a:pt x="2362" y="1753"/>
                      <a:pt x="2303" y="1933"/>
                    </a:cubicBezTo>
                    <a:cubicBezTo>
                      <a:pt x="2254" y="2080"/>
                      <a:pt x="2189" y="2262"/>
                      <a:pt x="2113" y="2436"/>
                    </a:cubicBezTo>
                    <a:cubicBezTo>
                      <a:pt x="2113" y="2436"/>
                      <a:pt x="2113" y="2436"/>
                      <a:pt x="2113" y="2436"/>
                    </a:cubicBezTo>
                    <a:cubicBezTo>
                      <a:pt x="2000" y="2785"/>
                      <a:pt x="2000" y="2785"/>
                      <a:pt x="2000" y="2785"/>
                    </a:cubicBezTo>
                    <a:cubicBezTo>
                      <a:pt x="1961" y="2938"/>
                      <a:pt x="1806" y="3030"/>
                      <a:pt x="1654" y="2992"/>
                    </a:cubicBezTo>
                    <a:cubicBezTo>
                      <a:pt x="579" y="2722"/>
                      <a:pt x="579" y="2722"/>
                      <a:pt x="579" y="2722"/>
                    </a:cubicBezTo>
                    <a:cubicBezTo>
                      <a:pt x="545" y="2713"/>
                      <a:pt x="519" y="2687"/>
                      <a:pt x="510" y="2654"/>
                    </a:cubicBezTo>
                    <a:cubicBezTo>
                      <a:pt x="480" y="2439"/>
                      <a:pt x="480" y="2439"/>
                      <a:pt x="480" y="2439"/>
                    </a:cubicBezTo>
                    <a:cubicBezTo>
                      <a:pt x="444" y="2360"/>
                      <a:pt x="402" y="2262"/>
                      <a:pt x="373" y="2170"/>
                    </a:cubicBezTo>
                    <a:cubicBezTo>
                      <a:pt x="288" y="1898"/>
                      <a:pt x="127" y="1596"/>
                      <a:pt x="39" y="1408"/>
                    </a:cubicBezTo>
                    <a:cubicBezTo>
                      <a:pt x="0" y="1324"/>
                      <a:pt x="200" y="1151"/>
                      <a:pt x="322" y="1286"/>
                    </a:cubicBezTo>
                    <a:close/>
                  </a:path>
                </a:pathLst>
              </a:custGeom>
              <a:solidFill>
                <a:srgbClr val="F5D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Freeform 350">
                <a:extLst>
                  <a:ext uri="{FF2B5EF4-FFF2-40B4-BE49-F238E27FC236}">
                    <a16:creationId xmlns:a16="http://schemas.microsoft.com/office/drawing/2014/main" id="{9B75D680-2866-414F-9E42-E6BD38CCF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5995" y="6179180"/>
                <a:ext cx="416202" cy="432334"/>
              </a:xfrm>
              <a:custGeom>
                <a:avLst/>
                <a:gdLst>
                  <a:gd name="T0" fmla="*/ 1065 w 1176"/>
                  <a:gd name="T1" fmla="*/ 189 h 1220"/>
                  <a:gd name="T2" fmla="*/ 312 w 1176"/>
                  <a:gd name="T3" fmla="*/ 0 h 1220"/>
                  <a:gd name="T4" fmla="*/ 0 w 1176"/>
                  <a:gd name="T5" fmla="*/ 1220 h 1220"/>
                  <a:gd name="T6" fmla="*/ 1047 w 1176"/>
                  <a:gd name="T7" fmla="*/ 760 h 1220"/>
                  <a:gd name="T8" fmla="*/ 1165 w 1176"/>
                  <a:gd name="T9" fmla="*/ 302 h 1220"/>
                  <a:gd name="T10" fmla="*/ 1065 w 1176"/>
                  <a:gd name="T11" fmla="*/ 189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220">
                    <a:moveTo>
                      <a:pt x="1065" y="189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0" y="1220"/>
                      <a:pt x="0" y="1220"/>
                      <a:pt x="0" y="1220"/>
                    </a:cubicBezTo>
                    <a:cubicBezTo>
                      <a:pt x="359" y="1088"/>
                      <a:pt x="709" y="934"/>
                      <a:pt x="1047" y="760"/>
                    </a:cubicBezTo>
                    <a:cubicBezTo>
                      <a:pt x="1165" y="302"/>
                      <a:pt x="1165" y="302"/>
                      <a:pt x="1165" y="302"/>
                    </a:cubicBezTo>
                    <a:cubicBezTo>
                      <a:pt x="1176" y="256"/>
                      <a:pt x="1131" y="205"/>
                      <a:pt x="1065" y="189"/>
                    </a:cubicBezTo>
                    <a:close/>
                  </a:path>
                </a:pathLst>
              </a:custGeom>
              <a:solidFill>
                <a:srgbClr val="6160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9" name="Freeform 351">
                <a:extLst>
                  <a:ext uri="{FF2B5EF4-FFF2-40B4-BE49-F238E27FC236}">
                    <a16:creationId xmlns:a16="http://schemas.microsoft.com/office/drawing/2014/main" id="{44BEB5D9-D2DA-404A-A4AC-AB2872D7B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9481" y="6106586"/>
                <a:ext cx="466211" cy="613010"/>
              </a:xfrm>
              <a:custGeom>
                <a:avLst/>
                <a:gdLst>
                  <a:gd name="T0" fmla="*/ 1319 w 1319"/>
                  <a:gd name="T1" fmla="*/ 206 h 1734"/>
                  <a:gd name="T2" fmla="*/ 566 w 1319"/>
                  <a:gd name="T3" fmla="*/ 17 h 1734"/>
                  <a:gd name="T4" fmla="*/ 425 w 1319"/>
                  <a:gd name="T5" fmla="*/ 69 h 1734"/>
                  <a:gd name="T6" fmla="*/ 0 w 1319"/>
                  <a:gd name="T7" fmla="*/ 1734 h 1734"/>
                  <a:gd name="T8" fmla="*/ 1007 w 1319"/>
                  <a:gd name="T9" fmla="*/ 1426 h 1734"/>
                  <a:gd name="T10" fmla="*/ 1319 w 1319"/>
                  <a:gd name="T11" fmla="*/ 206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9" h="1734">
                    <a:moveTo>
                      <a:pt x="1319" y="206"/>
                    </a:moveTo>
                    <a:cubicBezTo>
                      <a:pt x="566" y="17"/>
                      <a:pt x="566" y="17"/>
                      <a:pt x="566" y="17"/>
                    </a:cubicBezTo>
                    <a:cubicBezTo>
                      <a:pt x="500" y="0"/>
                      <a:pt x="437" y="23"/>
                      <a:pt x="425" y="69"/>
                    </a:cubicBezTo>
                    <a:cubicBezTo>
                      <a:pt x="0" y="1734"/>
                      <a:pt x="0" y="1734"/>
                      <a:pt x="0" y="1734"/>
                    </a:cubicBezTo>
                    <a:cubicBezTo>
                      <a:pt x="343" y="1650"/>
                      <a:pt x="679" y="1547"/>
                      <a:pt x="1007" y="1426"/>
                    </a:cubicBezTo>
                    <a:lnTo>
                      <a:pt x="1319" y="206"/>
                    </a:lnTo>
                    <a:close/>
                  </a:path>
                </a:pathLst>
              </a:custGeom>
              <a:solidFill>
                <a:srgbClr val="8281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Freeform 352">
                <a:extLst>
                  <a:ext uri="{FF2B5EF4-FFF2-40B4-BE49-F238E27FC236}">
                    <a16:creationId xmlns:a16="http://schemas.microsoft.com/office/drawing/2014/main" id="{3EED4F71-4483-4F6D-B42B-6BCBFF7A1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5718" y="6332432"/>
                <a:ext cx="96791" cy="96791"/>
              </a:xfrm>
              <a:custGeom>
                <a:avLst/>
                <a:gdLst>
                  <a:gd name="T0" fmla="*/ 258 w 274"/>
                  <a:gd name="T1" fmla="*/ 167 h 274"/>
                  <a:gd name="T2" fmla="*/ 107 w 274"/>
                  <a:gd name="T3" fmla="*/ 257 h 274"/>
                  <a:gd name="T4" fmla="*/ 17 w 274"/>
                  <a:gd name="T5" fmla="*/ 106 h 274"/>
                  <a:gd name="T6" fmla="*/ 168 w 274"/>
                  <a:gd name="T7" fmla="*/ 16 h 274"/>
                  <a:gd name="T8" fmla="*/ 258 w 274"/>
                  <a:gd name="T9" fmla="*/ 16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4">
                    <a:moveTo>
                      <a:pt x="258" y="167"/>
                    </a:moveTo>
                    <a:cubicBezTo>
                      <a:pt x="241" y="233"/>
                      <a:pt x="174" y="274"/>
                      <a:pt x="107" y="257"/>
                    </a:cubicBezTo>
                    <a:cubicBezTo>
                      <a:pt x="41" y="240"/>
                      <a:pt x="0" y="173"/>
                      <a:pt x="17" y="106"/>
                    </a:cubicBezTo>
                    <a:cubicBezTo>
                      <a:pt x="34" y="40"/>
                      <a:pt x="101" y="0"/>
                      <a:pt x="168" y="16"/>
                    </a:cubicBezTo>
                    <a:cubicBezTo>
                      <a:pt x="234" y="33"/>
                      <a:pt x="274" y="100"/>
                      <a:pt x="258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Oval 675">
                <a:extLst>
                  <a:ext uri="{FF2B5EF4-FFF2-40B4-BE49-F238E27FC236}">
                    <a16:creationId xmlns:a16="http://schemas.microsoft.com/office/drawing/2014/main" id="{EA9BFC6A-5934-469F-903A-4E46877A2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81760" y="6213057"/>
                <a:ext cx="87112" cy="871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675" name="文本框 674">
            <a:extLst>
              <a:ext uri="{FF2B5EF4-FFF2-40B4-BE49-F238E27FC236}">
                <a16:creationId xmlns:a16="http://schemas.microsoft.com/office/drawing/2014/main" id="{C82A06BF-51EF-4627-A162-81C0560BAF7A}"/>
              </a:ext>
            </a:extLst>
          </p:cNvPr>
          <p:cNvSpPr txBox="1"/>
          <p:nvPr/>
        </p:nvSpPr>
        <p:spPr>
          <a:xfrm>
            <a:off x="181612" y="2711126"/>
            <a:ext cx="7136416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Year Project Presentation</a:t>
            </a:r>
            <a:endParaRPr lang="zh-CN" altLang="en-US" sz="6000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</a:endParaRPr>
          </a:p>
        </p:txBody>
      </p:sp>
      <p:sp>
        <p:nvSpPr>
          <p:cNvPr id="676" name="文本框 675">
            <a:extLst>
              <a:ext uri="{FF2B5EF4-FFF2-40B4-BE49-F238E27FC236}">
                <a16:creationId xmlns:a16="http://schemas.microsoft.com/office/drawing/2014/main" id="{2DB0CFDB-ECCF-4DA2-89F7-87E42AE97524}"/>
              </a:ext>
            </a:extLst>
          </p:cNvPr>
          <p:cNvSpPr txBox="1"/>
          <p:nvPr/>
        </p:nvSpPr>
        <p:spPr>
          <a:xfrm>
            <a:off x="492130" y="4764738"/>
            <a:ext cx="62452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cs typeface="+mn-ea"/>
                <a:sym typeface="+mn-lt"/>
              </a:rPr>
              <a:t>Student Name:</a:t>
            </a:r>
          </a:p>
          <a:p>
            <a:pPr fontAlgn="base"/>
            <a:r>
              <a:rPr lang="en-US">
                <a:solidFill>
                  <a:schemeClr val="bg1"/>
                </a:solidFill>
              </a:rPr>
              <a:t>Fung Ka Wai</a:t>
            </a:r>
          </a:p>
          <a:p>
            <a:pPr fontAlgn="base"/>
            <a:r>
              <a:rPr lang="en-US">
                <a:solidFill>
                  <a:schemeClr val="bg1"/>
                </a:solidFill>
              </a:rPr>
              <a:t>Wong King Hong</a:t>
            </a:r>
          </a:p>
          <a:p>
            <a:pPr fontAlgn="base"/>
            <a:r>
              <a:rPr lang="en-US">
                <a:solidFill>
                  <a:schemeClr val="bg1"/>
                </a:solidFill>
              </a:rPr>
              <a:t>Cen </a:t>
            </a:r>
            <a:r>
              <a:rPr lang="en-US" err="1">
                <a:solidFill>
                  <a:schemeClr val="bg1"/>
                </a:solidFill>
              </a:rPr>
              <a:t>WeiCheng</a:t>
            </a:r>
            <a:endParaRPr lang="en-US">
              <a:solidFill>
                <a:schemeClr val="bg1"/>
              </a:solidFill>
            </a:endParaRPr>
          </a:p>
          <a:p>
            <a:pPr fontAlgn="base"/>
            <a:r>
              <a:rPr lang="en-US">
                <a:solidFill>
                  <a:schemeClr val="bg1"/>
                </a:solidFill>
              </a:rPr>
              <a:t>Cheng Chun </a:t>
            </a:r>
            <a:r>
              <a:rPr lang="en-US" err="1">
                <a:solidFill>
                  <a:schemeClr val="bg1"/>
                </a:solidFill>
              </a:rPr>
              <a:t>Hei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/>
              <a:t> </a:t>
            </a:r>
          </a:p>
          <a:p>
            <a:endParaRPr lang="zh-CN" altLang="en-US" sz="6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77" name="矩形 676">
            <a:extLst>
              <a:ext uri="{FF2B5EF4-FFF2-40B4-BE49-F238E27FC236}">
                <a16:creationId xmlns:a16="http://schemas.microsoft.com/office/drawing/2014/main" id="{2A511AFD-04C4-478E-94F8-17CAEF4B2B7E}"/>
              </a:ext>
            </a:extLst>
          </p:cNvPr>
          <p:cNvSpPr/>
          <p:nvPr/>
        </p:nvSpPr>
        <p:spPr>
          <a:xfrm>
            <a:off x="940178" y="2272641"/>
            <a:ext cx="62263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cs typeface="+mn-ea"/>
                <a:sym typeface="+mn-lt"/>
              </a:rPr>
              <a:t>Group CW2003 </a:t>
            </a:r>
          </a:p>
        </p:txBody>
      </p:sp>
      <p:sp>
        <p:nvSpPr>
          <p:cNvPr id="694" name="椭圆 693">
            <a:extLst>
              <a:ext uri="{FF2B5EF4-FFF2-40B4-BE49-F238E27FC236}">
                <a16:creationId xmlns:a16="http://schemas.microsoft.com/office/drawing/2014/main" id="{1E39BA74-F2ED-4D20-B5A6-F84467511B68}"/>
              </a:ext>
            </a:extLst>
          </p:cNvPr>
          <p:cNvSpPr/>
          <p:nvPr/>
        </p:nvSpPr>
        <p:spPr>
          <a:xfrm>
            <a:off x="1141964" y="161859"/>
            <a:ext cx="252000" cy="252000"/>
          </a:xfrm>
          <a:prstGeom prst="ellipse">
            <a:avLst/>
          </a:prstGeom>
          <a:solidFill>
            <a:srgbClr val="58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5" name="椭圆 694">
            <a:extLst>
              <a:ext uri="{FF2B5EF4-FFF2-40B4-BE49-F238E27FC236}">
                <a16:creationId xmlns:a16="http://schemas.microsoft.com/office/drawing/2014/main" id="{9C51C718-AA77-4BEB-8E3E-19E775317CA8}"/>
              </a:ext>
            </a:extLst>
          </p:cNvPr>
          <p:cNvSpPr/>
          <p:nvPr/>
        </p:nvSpPr>
        <p:spPr>
          <a:xfrm>
            <a:off x="692539" y="161859"/>
            <a:ext cx="252000" cy="252000"/>
          </a:xfrm>
          <a:prstGeom prst="ellipse">
            <a:avLst/>
          </a:prstGeom>
          <a:solidFill>
            <a:srgbClr val="A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6" name="椭圆 695">
            <a:extLst>
              <a:ext uri="{FF2B5EF4-FFF2-40B4-BE49-F238E27FC236}">
                <a16:creationId xmlns:a16="http://schemas.microsoft.com/office/drawing/2014/main" id="{00B6AD1A-7A3F-4EE0-BC89-7D5890A9E8FA}"/>
              </a:ext>
            </a:extLst>
          </p:cNvPr>
          <p:cNvSpPr/>
          <p:nvPr/>
        </p:nvSpPr>
        <p:spPr>
          <a:xfrm>
            <a:off x="243114" y="161859"/>
            <a:ext cx="252000" cy="252000"/>
          </a:xfrm>
          <a:prstGeom prst="ellipse">
            <a:avLst/>
          </a:prstGeom>
          <a:solidFill>
            <a:srgbClr val="F3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7" name="椭圆 696">
            <a:extLst>
              <a:ext uri="{FF2B5EF4-FFF2-40B4-BE49-F238E27FC236}">
                <a16:creationId xmlns:a16="http://schemas.microsoft.com/office/drawing/2014/main" id="{F48BAA24-BB24-4B62-81DD-4D960A239B0A}"/>
              </a:ext>
            </a:extLst>
          </p:cNvPr>
          <p:cNvSpPr/>
          <p:nvPr/>
        </p:nvSpPr>
        <p:spPr>
          <a:xfrm>
            <a:off x="1591389" y="161859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700" name="直接连接符 699">
            <a:extLst>
              <a:ext uri="{FF2B5EF4-FFF2-40B4-BE49-F238E27FC236}">
                <a16:creationId xmlns:a16="http://schemas.microsoft.com/office/drawing/2014/main" id="{A7449CCE-3BA4-4FAC-B32B-E68CE95AB54E}"/>
              </a:ext>
            </a:extLst>
          </p:cNvPr>
          <p:cNvCxnSpPr/>
          <p:nvPr/>
        </p:nvCxnSpPr>
        <p:spPr>
          <a:xfrm>
            <a:off x="0" y="6572696"/>
            <a:ext cx="50292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4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625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97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947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71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47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" grpId="0"/>
      <p:bldP spid="676" grpId="0"/>
      <p:bldP spid="677" grpId="0"/>
      <p:bldP spid="694" grpId="0" animBg="1"/>
      <p:bldP spid="695" grpId="0" animBg="1"/>
      <p:bldP spid="696" grpId="0" animBg="1"/>
      <p:bldP spid="69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1" y="384556"/>
            <a:ext cx="9376453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b="1" kern="1100" spc="15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Website (Main Menu) </a:t>
            </a:r>
            <a:endParaRPr kumimoji="0" lang="zh-CN" altLang="en-US" sz="4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7" name="文本框 13">
            <a:extLst>
              <a:ext uri="{FF2B5EF4-FFF2-40B4-BE49-F238E27FC236}">
                <a16:creationId xmlns:a16="http://schemas.microsoft.com/office/drawing/2014/main" id="{A008AA3B-112C-46C7-A156-32D124E5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32" y="6542993"/>
            <a:ext cx="23505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1600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3592B83-8C51-426B-B567-B269DFBA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3" y="1276766"/>
            <a:ext cx="10375271" cy="50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1" y="384556"/>
            <a:ext cx="9376453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b="1" kern="1100" spc="150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Website (Dashboard) </a:t>
            </a:r>
            <a:endParaRPr kumimoji="0" lang="zh-CN" altLang="en-US" sz="4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7" name="文本框 13">
            <a:extLst>
              <a:ext uri="{FF2B5EF4-FFF2-40B4-BE49-F238E27FC236}">
                <a16:creationId xmlns:a16="http://schemas.microsoft.com/office/drawing/2014/main" id="{A008AA3B-112C-46C7-A156-32D124E5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32" y="6542993"/>
            <a:ext cx="23505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1600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A2B39A6-9022-4688-8273-59FDA3FE3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02" y="1386729"/>
            <a:ext cx="9482578" cy="46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6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2" y="384556"/>
            <a:ext cx="6432662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altLang="zh-CN" sz="40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Class</a:t>
            </a:r>
            <a:r>
              <a:rPr kumimoji="0" lang="en-US" altLang="zh-CN" sz="4000" i="0" u="none" strike="noStrike" kern="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diagram</a:t>
            </a:r>
            <a:endParaRPr kumimoji="0" lang="zh-CN" altLang="en-US" sz="4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1" name="Picture 5" descr="Chart&#10;&#10;Description automatically generated">
            <a:extLst>
              <a:ext uri="{FF2B5EF4-FFF2-40B4-BE49-F238E27FC236}">
                <a16:creationId xmlns:a16="http://schemas.microsoft.com/office/drawing/2014/main" id="{C1582D7E-4A08-4EF5-AA0C-F51F78AF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238" y="1621159"/>
            <a:ext cx="7017908" cy="4345494"/>
          </a:xfrm>
          <a:prstGeom prst="rect">
            <a:avLst/>
          </a:prstGeom>
        </p:spPr>
      </p:pic>
      <p:sp>
        <p:nvSpPr>
          <p:cNvPr id="35" name="椭圆 34">
            <a:extLst>
              <a:ext uri="{FF2B5EF4-FFF2-40B4-BE49-F238E27FC236}">
                <a16:creationId xmlns:a16="http://schemas.microsoft.com/office/drawing/2014/main" id="{D534B078-F071-40C3-A634-4E832CB6448E}"/>
              </a:ext>
            </a:extLst>
          </p:cNvPr>
          <p:cNvSpPr/>
          <p:nvPr/>
        </p:nvSpPr>
        <p:spPr>
          <a:xfrm>
            <a:off x="3469065" y="2111603"/>
            <a:ext cx="3968684" cy="22153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AA77025-1B98-4D39-BE02-C4933DD5AA91}"/>
              </a:ext>
            </a:extLst>
          </p:cNvPr>
          <p:cNvSpPr/>
          <p:nvPr/>
        </p:nvSpPr>
        <p:spPr>
          <a:xfrm>
            <a:off x="5648228" y="4609140"/>
            <a:ext cx="3906661" cy="140006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44EDC0D-0AF1-4F7B-8126-98BA244E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72" y="1389144"/>
            <a:ext cx="7876190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5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2" y="384556"/>
            <a:ext cx="6432662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kern="0">
                <a:solidFill>
                  <a:schemeClr val="bg1"/>
                </a:solidFill>
                <a:uFillTx/>
                <a:latin typeface="+mn-lt"/>
                <a:cs typeface="+mn-ea"/>
                <a:sym typeface="+mn-lt"/>
              </a:rPr>
              <a:t>Sequence Diagrams</a:t>
            </a:r>
            <a:endParaRPr kumimoji="0" lang="zh-CN" altLang="en-US" sz="4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004AE703-0AD9-4BD4-B03C-E3BDDEE5639F}"/>
              </a:ext>
            </a:extLst>
          </p:cNvPr>
          <p:cNvSpPr txBox="1"/>
          <p:nvPr/>
        </p:nvSpPr>
        <p:spPr>
          <a:xfrm>
            <a:off x="212619" y="2552552"/>
            <a:ext cx="1932575" cy="137069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b="1">
                <a:solidFill>
                  <a:schemeClr val="bg1"/>
                </a:solidFill>
                <a:cs typeface="+mn-ea"/>
                <a:sym typeface="+mn-lt"/>
              </a:rPr>
              <a:t>QR Payment</a:t>
            </a:r>
          </a:p>
          <a:p>
            <a:pPr>
              <a:lnSpc>
                <a:spcPts val="3600"/>
              </a:lnSpc>
            </a:pPr>
            <a:r>
              <a:rPr lang="en-US" altLang="zh-CN" b="1">
                <a:solidFill>
                  <a:schemeClr val="bg1"/>
                </a:solidFill>
                <a:cs typeface="+mn-ea"/>
                <a:sym typeface="+mn-lt"/>
              </a:rPr>
              <a:t>(Mobile Application) </a:t>
            </a:r>
          </a:p>
        </p:txBody>
      </p:sp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91841A96-9DA9-4286-AF8C-67B7A4BA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25" y="1186868"/>
            <a:ext cx="9589425" cy="502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2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2" y="384556"/>
            <a:ext cx="6432662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kern="0">
                <a:solidFill>
                  <a:schemeClr val="bg1"/>
                </a:solidFill>
                <a:uFillTx/>
                <a:latin typeface="+mn-lt"/>
                <a:cs typeface="+mn-ea"/>
                <a:sym typeface="+mn-lt"/>
              </a:rPr>
              <a:t>Use case diagrams</a:t>
            </a:r>
            <a:endParaRPr kumimoji="0" lang="zh-CN" altLang="en-US" sz="4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E1CAAFF4-73A1-458D-8A4F-CC68BA4681AF}"/>
              </a:ext>
            </a:extLst>
          </p:cNvPr>
          <p:cNvSpPr txBox="1"/>
          <p:nvPr/>
        </p:nvSpPr>
        <p:spPr>
          <a:xfrm>
            <a:off x="620884" y="1534374"/>
            <a:ext cx="3025428" cy="4473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b="1">
                <a:solidFill>
                  <a:schemeClr val="bg1"/>
                </a:solidFill>
                <a:cs typeface="+mn-ea"/>
                <a:sym typeface="+mn-lt"/>
              </a:rPr>
              <a:t>Normal User Use Case​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8556E9-0CBA-4ED7-AC8B-64C1DF8F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714" y="1624634"/>
            <a:ext cx="4767616" cy="495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5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2" y="384556"/>
            <a:ext cx="6432662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kern="0">
                <a:solidFill>
                  <a:schemeClr val="bg1"/>
                </a:solidFill>
                <a:uFillTx/>
                <a:cs typeface="+mn-ea"/>
                <a:sym typeface="+mn-lt"/>
              </a:rPr>
              <a:t>Use case</a:t>
            </a:r>
            <a:r>
              <a:rPr kumimoji="0" lang="en-US" altLang="zh-CN" sz="4000" i="0" u="none" strike="noStrike" kern="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diagram</a:t>
            </a:r>
            <a:endParaRPr kumimoji="0" lang="zh-CN" altLang="en-US" sz="4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2C14A3F3-B322-4736-9449-B77D00066F1E}"/>
              </a:ext>
            </a:extLst>
          </p:cNvPr>
          <p:cNvSpPr txBox="1"/>
          <p:nvPr/>
        </p:nvSpPr>
        <p:spPr>
          <a:xfrm>
            <a:off x="620884" y="1534374"/>
            <a:ext cx="3025428" cy="4473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b="1">
                <a:solidFill>
                  <a:schemeClr val="bg1"/>
                </a:solidFill>
                <a:cs typeface="+mn-ea"/>
                <a:sym typeface="+mn-lt"/>
              </a:rPr>
              <a:t>Shopkeeper Use Case​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623DC2-7B9D-4691-B9B3-F21260C02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944" y="1651177"/>
            <a:ext cx="54102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47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2" y="384556"/>
            <a:ext cx="6432662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kern="0" dirty="0">
                <a:solidFill>
                  <a:schemeClr val="bg1"/>
                </a:solidFill>
                <a:uFillTx/>
                <a:cs typeface="+mn-ea"/>
                <a:sym typeface="+mn-lt"/>
              </a:rPr>
              <a:t>Use case</a:t>
            </a:r>
            <a:r>
              <a:rPr kumimoji="0" lang="en-US" altLang="zh-CN" sz="400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diagram</a:t>
            </a:r>
            <a:endParaRPr kumimoji="0" lang="zh-CN" altLang="en-US" sz="4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20794B3A-41B2-4836-AF70-CF22AF3B7578}"/>
              </a:ext>
            </a:extLst>
          </p:cNvPr>
          <p:cNvSpPr txBox="1"/>
          <p:nvPr/>
        </p:nvSpPr>
        <p:spPr>
          <a:xfrm>
            <a:off x="620884" y="1534374"/>
            <a:ext cx="3025428" cy="4473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b="1">
                <a:solidFill>
                  <a:schemeClr val="bg1"/>
                </a:solidFill>
                <a:cs typeface="+mn-ea"/>
                <a:sym typeface="+mn-lt"/>
              </a:rPr>
              <a:t>System Admin Use case​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09D4F0-F1BD-4CA9-B05E-38CD82A1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697" y="1534374"/>
            <a:ext cx="48958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61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46962472-6176-4599-A9D6-3D53C1AE93F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1C09456-AE00-4ACE-ADDD-260045C4CC3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Oval 5">
              <a:extLst>
                <a:ext uri="{FF2B5EF4-FFF2-40B4-BE49-F238E27FC236}">
                  <a16:creationId xmlns:a16="http://schemas.microsoft.com/office/drawing/2014/main" id="{5F4FDF23-293C-4AD0-9F74-A5FB5DF6E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6FDF431D-A08C-4DF7-BC0B-7E525817F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5291E8EC-CB9E-4185-A2A7-C07F71ADF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702433ED-37CA-4DC6-9A97-477B71312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500E84CD-0BDD-4DB7-8BE1-F98714C5E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091EA406-1F92-488D-9ADF-D156E12B8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63D6F09-6C90-4D67-B18F-724BA67C1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84A7408D-8944-4F69-8D3C-BB06B41DF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8A94CD83-B8B7-4373-B74F-DBFF321E0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9EDC986E-29B0-4FB3-A641-143BB36FF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50E8E892-EC55-4AF1-ADA7-449D87AEB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7C2F680F-4CCA-4FFA-9AFA-533C7DDEB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0798CA33-66F6-468A-AE40-E6DD4583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CE8A556-A2E5-4687-A0FF-26FBF85BB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5031BB66-2DD8-4BE9-8923-75AAD55A4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EC5D609-F862-4468-BC0E-1C03F9260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3E2EF79-F0BC-44F6-A451-74E9D5F7C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F0F3E301-73B6-410B-A1D8-8761593B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9C47D03A-22D7-4A6A-90D7-12011B021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F661388-7A2A-4425-9E54-0C303A4CB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265C1559-7731-4729-83C8-43133CEA9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E432BFE4-B8B4-4DC3-BDA5-C6166D7EE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281D7316-63AF-46CD-8634-C3C4058DF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35AD6176-BF13-4EF7-B6BA-875EA7D2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592196FC-2E3C-4ACD-88D1-82C141926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Shape 2022">
            <a:extLst>
              <a:ext uri="{FF2B5EF4-FFF2-40B4-BE49-F238E27FC236}">
                <a16:creationId xmlns:a16="http://schemas.microsoft.com/office/drawing/2014/main" id="{13F895A9-494D-4745-83BC-915A37930F3C}"/>
              </a:ext>
            </a:extLst>
          </p:cNvPr>
          <p:cNvSpPr txBox="1">
            <a:spLocks/>
          </p:cNvSpPr>
          <p:nvPr/>
        </p:nvSpPr>
        <p:spPr>
          <a:xfrm>
            <a:off x="1486972" y="450701"/>
            <a:ext cx="6432662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kern="0" dirty="0">
                <a:solidFill>
                  <a:schemeClr val="bg1"/>
                </a:solidFill>
                <a:uFillTx/>
                <a:cs typeface="+mn-ea"/>
                <a:sym typeface="+mn-lt"/>
              </a:rPr>
              <a:t>Conclusion</a:t>
            </a:r>
            <a:endParaRPr kumimoji="0" lang="zh-CN" altLang="en-US" sz="4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30" name="文本框 8">
            <a:extLst>
              <a:ext uri="{FF2B5EF4-FFF2-40B4-BE49-F238E27FC236}">
                <a16:creationId xmlns:a16="http://schemas.microsoft.com/office/drawing/2014/main" id="{A2EF13A1-D403-4999-8559-088CF80ECCA3}"/>
              </a:ext>
            </a:extLst>
          </p:cNvPr>
          <p:cNvSpPr txBox="1"/>
          <p:nvPr/>
        </p:nvSpPr>
        <p:spPr>
          <a:xfrm>
            <a:off x="919180" y="2245298"/>
            <a:ext cx="10055952" cy="205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We hope to make people convenient.</a:t>
            </a:r>
          </a:p>
          <a:p>
            <a:pPr lvl="0">
              <a:lnSpc>
                <a:spcPct val="130000"/>
              </a:lnSpc>
              <a:defRPr/>
            </a:pP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We need time to spread.</a:t>
            </a:r>
          </a:p>
          <a:p>
            <a:pPr lvl="0">
              <a:lnSpc>
                <a:spcPct val="130000"/>
              </a:lnSpc>
              <a:defRPr/>
            </a:pP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We make perfect more of the system.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354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组合 682">
            <a:extLst>
              <a:ext uri="{FF2B5EF4-FFF2-40B4-BE49-F238E27FC236}">
                <a16:creationId xmlns:a16="http://schemas.microsoft.com/office/drawing/2014/main" id="{32748409-C95E-46F1-B426-063186133896}"/>
              </a:ext>
            </a:extLst>
          </p:cNvPr>
          <p:cNvGrpSpPr/>
          <p:nvPr/>
        </p:nvGrpSpPr>
        <p:grpSpPr>
          <a:xfrm>
            <a:off x="10769116" y="2820850"/>
            <a:ext cx="1711589" cy="2466561"/>
            <a:chOff x="10803168" y="2263979"/>
            <a:chExt cx="1711589" cy="2466561"/>
          </a:xfrm>
        </p:grpSpPr>
        <p:sp>
          <p:nvSpPr>
            <p:cNvPr id="475" name="Freeform 6">
              <a:extLst>
                <a:ext uri="{FF2B5EF4-FFF2-40B4-BE49-F238E27FC236}">
                  <a16:creationId xmlns:a16="http://schemas.microsoft.com/office/drawing/2014/main" id="{C90073B9-EA59-43EE-A152-FAA7FCCF2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09848" y="2296243"/>
              <a:ext cx="392004" cy="648500"/>
            </a:xfrm>
            <a:custGeom>
              <a:avLst/>
              <a:gdLst>
                <a:gd name="T0" fmla="*/ 23 w 1107"/>
                <a:gd name="T1" fmla="*/ 355 h 1834"/>
                <a:gd name="T2" fmla="*/ 178 w 1107"/>
                <a:gd name="T3" fmla="*/ 1009 h 1834"/>
                <a:gd name="T4" fmla="*/ 340 w 1107"/>
                <a:gd name="T5" fmla="*/ 1689 h 1834"/>
                <a:gd name="T6" fmla="*/ 500 w 1107"/>
                <a:gd name="T7" fmla="*/ 1788 h 1834"/>
                <a:gd name="T8" fmla="*/ 656 w 1107"/>
                <a:gd name="T9" fmla="*/ 1751 h 1834"/>
                <a:gd name="T10" fmla="*/ 762 w 1107"/>
                <a:gd name="T11" fmla="*/ 1825 h 1834"/>
                <a:gd name="T12" fmla="*/ 1107 w 1107"/>
                <a:gd name="T13" fmla="*/ 1723 h 1834"/>
                <a:gd name="T14" fmla="*/ 671 w 1107"/>
                <a:gd name="T15" fmla="*/ 913 h 1834"/>
                <a:gd name="T16" fmla="*/ 803 w 1107"/>
                <a:gd name="T17" fmla="*/ 808 h 1834"/>
                <a:gd name="T18" fmla="*/ 801 w 1107"/>
                <a:gd name="T19" fmla="*/ 804 h 1834"/>
                <a:gd name="T20" fmla="*/ 750 w 1107"/>
                <a:gd name="T21" fmla="*/ 744 h 1834"/>
                <a:gd name="T22" fmla="*/ 801 w 1107"/>
                <a:gd name="T23" fmla="*/ 803 h 1834"/>
                <a:gd name="T24" fmla="*/ 577 w 1107"/>
                <a:gd name="T25" fmla="*/ 305 h 1834"/>
                <a:gd name="T26" fmla="*/ 522 w 1107"/>
                <a:gd name="T27" fmla="*/ 25 h 1834"/>
                <a:gd name="T28" fmla="*/ 329 w 1107"/>
                <a:gd name="T29" fmla="*/ 0 h 1834"/>
                <a:gd name="T30" fmla="*/ 269 w 1107"/>
                <a:gd name="T31" fmla="*/ 132 h 1834"/>
                <a:gd name="T32" fmla="*/ 116 w 1107"/>
                <a:gd name="T33" fmla="*/ 168 h 1834"/>
                <a:gd name="T34" fmla="*/ 17 w 1107"/>
                <a:gd name="T35" fmla="*/ 329 h 1834"/>
                <a:gd name="T36" fmla="*/ 23 w 1107"/>
                <a:gd name="T37" fmla="*/ 355 h 1834"/>
                <a:gd name="T38" fmla="*/ 459 w 1107"/>
                <a:gd name="T39" fmla="*/ 933 h 1834"/>
                <a:gd name="T40" fmla="*/ 459 w 1107"/>
                <a:gd name="T41" fmla="*/ 933 h 1834"/>
                <a:gd name="T42" fmla="*/ 279 w 1107"/>
                <a:gd name="T43" fmla="*/ 177 h 1834"/>
                <a:gd name="T44" fmla="*/ 459 w 1107"/>
                <a:gd name="T45" fmla="*/ 933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7" h="1834">
                  <a:moveTo>
                    <a:pt x="23" y="355"/>
                  </a:moveTo>
                  <a:cubicBezTo>
                    <a:pt x="178" y="1009"/>
                    <a:pt x="178" y="1009"/>
                    <a:pt x="178" y="1009"/>
                  </a:cubicBezTo>
                  <a:cubicBezTo>
                    <a:pt x="340" y="1689"/>
                    <a:pt x="340" y="1689"/>
                    <a:pt x="340" y="1689"/>
                  </a:cubicBezTo>
                  <a:cubicBezTo>
                    <a:pt x="357" y="1760"/>
                    <a:pt x="429" y="1805"/>
                    <a:pt x="500" y="1788"/>
                  </a:cubicBezTo>
                  <a:cubicBezTo>
                    <a:pt x="656" y="1751"/>
                    <a:pt x="656" y="1751"/>
                    <a:pt x="656" y="1751"/>
                  </a:cubicBezTo>
                  <a:cubicBezTo>
                    <a:pt x="679" y="1802"/>
                    <a:pt x="722" y="1834"/>
                    <a:pt x="762" y="1825"/>
                  </a:cubicBezTo>
                  <a:cubicBezTo>
                    <a:pt x="1107" y="1723"/>
                    <a:pt x="1107" y="1723"/>
                    <a:pt x="1107" y="1723"/>
                  </a:cubicBezTo>
                  <a:cubicBezTo>
                    <a:pt x="1053" y="1415"/>
                    <a:pt x="754" y="1210"/>
                    <a:pt x="671" y="913"/>
                  </a:cubicBezTo>
                  <a:cubicBezTo>
                    <a:pt x="803" y="808"/>
                    <a:pt x="803" y="808"/>
                    <a:pt x="803" y="808"/>
                  </a:cubicBezTo>
                  <a:cubicBezTo>
                    <a:pt x="802" y="807"/>
                    <a:pt x="802" y="805"/>
                    <a:pt x="801" y="804"/>
                  </a:cubicBezTo>
                  <a:cubicBezTo>
                    <a:pt x="801" y="803"/>
                    <a:pt x="750" y="744"/>
                    <a:pt x="750" y="744"/>
                  </a:cubicBezTo>
                  <a:cubicBezTo>
                    <a:pt x="801" y="803"/>
                    <a:pt x="801" y="803"/>
                    <a:pt x="801" y="803"/>
                  </a:cubicBezTo>
                  <a:cubicBezTo>
                    <a:pt x="730" y="553"/>
                    <a:pt x="668" y="546"/>
                    <a:pt x="577" y="305"/>
                  </a:cubicBezTo>
                  <a:cubicBezTo>
                    <a:pt x="559" y="254"/>
                    <a:pt x="542" y="75"/>
                    <a:pt x="522" y="25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284" y="10"/>
                    <a:pt x="259" y="68"/>
                    <a:pt x="269" y="132"/>
                  </a:cubicBezTo>
                  <a:cubicBezTo>
                    <a:pt x="116" y="168"/>
                    <a:pt x="116" y="168"/>
                    <a:pt x="116" y="168"/>
                  </a:cubicBezTo>
                  <a:cubicBezTo>
                    <a:pt x="44" y="185"/>
                    <a:pt x="0" y="257"/>
                    <a:pt x="17" y="329"/>
                  </a:cubicBezTo>
                  <a:lnTo>
                    <a:pt x="23" y="355"/>
                  </a:lnTo>
                  <a:close/>
                  <a:moveTo>
                    <a:pt x="459" y="933"/>
                  </a:moveTo>
                  <a:cubicBezTo>
                    <a:pt x="459" y="933"/>
                    <a:pt x="459" y="933"/>
                    <a:pt x="459" y="933"/>
                  </a:cubicBezTo>
                  <a:cubicBezTo>
                    <a:pt x="279" y="177"/>
                    <a:pt x="279" y="177"/>
                    <a:pt x="279" y="177"/>
                  </a:cubicBezTo>
                  <a:lnTo>
                    <a:pt x="459" y="933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" name="Freeform 7">
              <a:extLst>
                <a:ext uri="{FF2B5EF4-FFF2-40B4-BE49-F238E27FC236}">
                  <a16:creationId xmlns:a16="http://schemas.microsoft.com/office/drawing/2014/main" id="{2D03F913-414D-4BE2-B99C-8001C2D7C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5624" y="3859419"/>
              <a:ext cx="579133" cy="851762"/>
            </a:xfrm>
            <a:custGeom>
              <a:avLst/>
              <a:gdLst>
                <a:gd name="T0" fmla="*/ 1433 w 1635"/>
                <a:gd name="T1" fmla="*/ 133 h 2408"/>
                <a:gd name="T2" fmla="*/ 1291 w 1635"/>
                <a:gd name="T3" fmla="*/ 156 h 2408"/>
                <a:gd name="T4" fmla="*/ 1175 w 1635"/>
                <a:gd name="T5" fmla="*/ 49 h 2408"/>
                <a:gd name="T6" fmla="*/ 987 w 1635"/>
                <a:gd name="T7" fmla="*/ 57 h 2408"/>
                <a:gd name="T8" fmla="*/ 512 w 1635"/>
                <a:gd name="T9" fmla="*/ 570 h 2408"/>
                <a:gd name="T10" fmla="*/ 37 w 1635"/>
                <a:gd name="T11" fmla="*/ 1083 h 2408"/>
                <a:gd name="T12" fmla="*/ 2 w 1635"/>
                <a:gd name="T13" fmla="*/ 1181 h 2408"/>
                <a:gd name="T14" fmla="*/ 45 w 1635"/>
                <a:gd name="T15" fmla="*/ 1271 h 2408"/>
                <a:gd name="T16" fmla="*/ 162 w 1635"/>
                <a:gd name="T17" fmla="*/ 1380 h 2408"/>
                <a:gd name="T18" fmla="*/ 160 w 1635"/>
                <a:gd name="T19" fmla="*/ 1510 h 2408"/>
                <a:gd name="T20" fmla="*/ 1036 w 1635"/>
                <a:gd name="T21" fmla="*/ 2408 h 2408"/>
                <a:gd name="T22" fmla="*/ 1316 w 1635"/>
                <a:gd name="T23" fmla="*/ 1391 h 2408"/>
                <a:gd name="T24" fmla="*/ 1527 w 1635"/>
                <a:gd name="T25" fmla="*/ 780 h 2408"/>
                <a:gd name="T26" fmla="*/ 1635 w 1635"/>
                <a:gd name="T27" fmla="*/ 318 h 2408"/>
                <a:gd name="T28" fmla="*/ 1433 w 1635"/>
                <a:gd name="T29" fmla="*/ 133 h 2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5" h="2408">
                  <a:moveTo>
                    <a:pt x="1433" y="133"/>
                  </a:moveTo>
                  <a:cubicBezTo>
                    <a:pt x="1400" y="101"/>
                    <a:pt x="1338" y="113"/>
                    <a:pt x="1291" y="156"/>
                  </a:cubicBezTo>
                  <a:cubicBezTo>
                    <a:pt x="1175" y="49"/>
                    <a:pt x="1175" y="49"/>
                    <a:pt x="1175" y="49"/>
                  </a:cubicBezTo>
                  <a:cubicBezTo>
                    <a:pt x="1121" y="0"/>
                    <a:pt x="1037" y="3"/>
                    <a:pt x="987" y="57"/>
                  </a:cubicBezTo>
                  <a:cubicBezTo>
                    <a:pt x="512" y="570"/>
                    <a:pt x="512" y="570"/>
                    <a:pt x="512" y="570"/>
                  </a:cubicBezTo>
                  <a:cubicBezTo>
                    <a:pt x="37" y="1083"/>
                    <a:pt x="37" y="1083"/>
                    <a:pt x="37" y="1083"/>
                  </a:cubicBezTo>
                  <a:cubicBezTo>
                    <a:pt x="12" y="1111"/>
                    <a:pt x="0" y="1146"/>
                    <a:pt x="2" y="1181"/>
                  </a:cubicBezTo>
                  <a:cubicBezTo>
                    <a:pt x="4" y="1214"/>
                    <a:pt x="18" y="1247"/>
                    <a:pt x="45" y="1271"/>
                  </a:cubicBezTo>
                  <a:cubicBezTo>
                    <a:pt x="162" y="1380"/>
                    <a:pt x="162" y="1380"/>
                    <a:pt x="162" y="1380"/>
                  </a:cubicBezTo>
                  <a:cubicBezTo>
                    <a:pt x="132" y="1428"/>
                    <a:pt x="129" y="1482"/>
                    <a:pt x="160" y="1510"/>
                  </a:cubicBezTo>
                  <a:cubicBezTo>
                    <a:pt x="1036" y="2408"/>
                    <a:pt x="1036" y="2408"/>
                    <a:pt x="1036" y="2408"/>
                  </a:cubicBezTo>
                  <a:cubicBezTo>
                    <a:pt x="1163" y="2092"/>
                    <a:pt x="1223" y="1723"/>
                    <a:pt x="1316" y="1391"/>
                  </a:cubicBezTo>
                  <a:cubicBezTo>
                    <a:pt x="1377" y="1171"/>
                    <a:pt x="1482" y="1007"/>
                    <a:pt x="1527" y="780"/>
                  </a:cubicBezTo>
                  <a:cubicBezTo>
                    <a:pt x="1554" y="651"/>
                    <a:pt x="1614" y="450"/>
                    <a:pt x="1635" y="318"/>
                  </a:cubicBezTo>
                  <a:lnTo>
                    <a:pt x="1433" y="133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" name="Freeform 8">
              <a:extLst>
                <a:ext uri="{FF2B5EF4-FFF2-40B4-BE49-F238E27FC236}">
                  <a16:creationId xmlns:a16="http://schemas.microsoft.com/office/drawing/2014/main" id="{FD1EF9BB-1C2E-4F26-8FB6-2F5C617BE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9951" y="2446269"/>
              <a:ext cx="1343783" cy="1714816"/>
            </a:xfrm>
            <a:custGeom>
              <a:avLst/>
              <a:gdLst>
                <a:gd name="T0" fmla="*/ 3720 w 3798"/>
                <a:gd name="T1" fmla="*/ 4237 h 4848"/>
                <a:gd name="T2" fmla="*/ 3771 w 3798"/>
                <a:gd name="T3" fmla="*/ 4001 h 4848"/>
                <a:gd name="T4" fmla="*/ 3267 w 3798"/>
                <a:gd name="T5" fmla="*/ 3668 h 4848"/>
                <a:gd name="T6" fmla="*/ 2824 w 3798"/>
                <a:gd name="T7" fmla="*/ 3501 h 4848"/>
                <a:gd name="T8" fmla="*/ 2824 w 3798"/>
                <a:gd name="T9" fmla="*/ 2117 h 4848"/>
                <a:gd name="T10" fmla="*/ 3741 w 3798"/>
                <a:gd name="T11" fmla="*/ 1403 h 4848"/>
                <a:gd name="T12" fmla="*/ 3769 w 3798"/>
                <a:gd name="T13" fmla="*/ 1312 h 4848"/>
                <a:gd name="T14" fmla="*/ 3523 w 3798"/>
                <a:gd name="T15" fmla="*/ 246 h 4848"/>
                <a:gd name="T16" fmla="*/ 3186 w 3798"/>
                <a:gd name="T17" fmla="*/ 35 h 4848"/>
                <a:gd name="T18" fmla="*/ 2246 w 3798"/>
                <a:gd name="T19" fmla="*/ 253 h 4848"/>
                <a:gd name="T20" fmla="*/ 214 w 3798"/>
                <a:gd name="T21" fmla="*/ 253 h 4848"/>
                <a:gd name="T22" fmla="*/ 0 w 3798"/>
                <a:gd name="T23" fmla="*/ 467 h 4848"/>
                <a:gd name="T24" fmla="*/ 0 w 3798"/>
                <a:gd name="T25" fmla="*/ 3972 h 4848"/>
                <a:gd name="T26" fmla="*/ 214 w 3798"/>
                <a:gd name="T27" fmla="*/ 4186 h 4848"/>
                <a:gd name="T28" fmla="*/ 1909 w 3798"/>
                <a:gd name="T29" fmla="*/ 4186 h 4848"/>
                <a:gd name="T30" fmla="*/ 1907 w 3798"/>
                <a:gd name="T31" fmla="*/ 4194 h 4848"/>
                <a:gd name="T32" fmla="*/ 1810 w 3798"/>
                <a:gd name="T33" fmla="*/ 4187 h 4848"/>
                <a:gd name="T34" fmla="*/ 1216 w 3798"/>
                <a:gd name="T35" fmla="*/ 4187 h 4848"/>
                <a:gd name="T36" fmla="*/ 1708 w 3798"/>
                <a:gd name="T37" fmla="*/ 4673 h 4848"/>
                <a:gd name="T38" fmla="*/ 2204 w 3798"/>
                <a:gd name="T39" fmla="*/ 4722 h 4848"/>
                <a:gd name="T40" fmla="*/ 2808 w 3798"/>
                <a:gd name="T41" fmla="*/ 4735 h 4848"/>
                <a:gd name="T42" fmla="*/ 3149 w 3798"/>
                <a:gd name="T43" fmla="*/ 4848 h 4848"/>
                <a:gd name="T44" fmla="*/ 3720 w 3798"/>
                <a:gd name="T45" fmla="*/ 4237 h 4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98" h="4848">
                  <a:moveTo>
                    <a:pt x="3720" y="4237"/>
                  </a:moveTo>
                  <a:cubicBezTo>
                    <a:pt x="3781" y="4172"/>
                    <a:pt x="3798" y="4080"/>
                    <a:pt x="3771" y="4001"/>
                  </a:cubicBezTo>
                  <a:cubicBezTo>
                    <a:pt x="3539" y="3682"/>
                    <a:pt x="3439" y="3760"/>
                    <a:pt x="3267" y="3668"/>
                  </a:cubicBezTo>
                  <a:cubicBezTo>
                    <a:pt x="3177" y="3619"/>
                    <a:pt x="3017" y="3552"/>
                    <a:pt x="2824" y="3501"/>
                  </a:cubicBezTo>
                  <a:cubicBezTo>
                    <a:pt x="2824" y="2117"/>
                    <a:pt x="2824" y="2117"/>
                    <a:pt x="2824" y="2117"/>
                  </a:cubicBezTo>
                  <a:cubicBezTo>
                    <a:pt x="3741" y="1403"/>
                    <a:pt x="3741" y="1403"/>
                    <a:pt x="3741" y="1403"/>
                  </a:cubicBezTo>
                  <a:cubicBezTo>
                    <a:pt x="3766" y="1380"/>
                    <a:pt x="3777" y="1345"/>
                    <a:pt x="3769" y="1312"/>
                  </a:cubicBezTo>
                  <a:cubicBezTo>
                    <a:pt x="3732" y="1152"/>
                    <a:pt x="3602" y="589"/>
                    <a:pt x="3523" y="246"/>
                  </a:cubicBezTo>
                  <a:cubicBezTo>
                    <a:pt x="3488" y="95"/>
                    <a:pt x="3337" y="0"/>
                    <a:pt x="3186" y="35"/>
                  </a:cubicBezTo>
                  <a:cubicBezTo>
                    <a:pt x="2800" y="125"/>
                    <a:pt x="2399" y="217"/>
                    <a:pt x="2246" y="253"/>
                  </a:cubicBezTo>
                  <a:cubicBezTo>
                    <a:pt x="214" y="253"/>
                    <a:pt x="214" y="253"/>
                    <a:pt x="214" y="253"/>
                  </a:cubicBezTo>
                  <a:cubicBezTo>
                    <a:pt x="96" y="253"/>
                    <a:pt x="0" y="349"/>
                    <a:pt x="0" y="467"/>
                  </a:cubicBezTo>
                  <a:cubicBezTo>
                    <a:pt x="0" y="3972"/>
                    <a:pt x="0" y="3972"/>
                    <a:pt x="0" y="3972"/>
                  </a:cubicBezTo>
                  <a:cubicBezTo>
                    <a:pt x="0" y="4090"/>
                    <a:pt x="96" y="4186"/>
                    <a:pt x="214" y="4186"/>
                  </a:cubicBezTo>
                  <a:cubicBezTo>
                    <a:pt x="1909" y="4186"/>
                    <a:pt x="1909" y="4186"/>
                    <a:pt x="1909" y="4186"/>
                  </a:cubicBezTo>
                  <a:cubicBezTo>
                    <a:pt x="1908" y="4189"/>
                    <a:pt x="1907" y="4191"/>
                    <a:pt x="1907" y="4194"/>
                  </a:cubicBezTo>
                  <a:cubicBezTo>
                    <a:pt x="1901" y="4212"/>
                    <a:pt x="1864" y="4207"/>
                    <a:pt x="1810" y="4187"/>
                  </a:cubicBezTo>
                  <a:cubicBezTo>
                    <a:pt x="1216" y="4187"/>
                    <a:pt x="1216" y="4187"/>
                    <a:pt x="1216" y="4187"/>
                  </a:cubicBezTo>
                  <a:cubicBezTo>
                    <a:pt x="1375" y="4373"/>
                    <a:pt x="1600" y="4634"/>
                    <a:pt x="1708" y="4673"/>
                  </a:cubicBezTo>
                  <a:cubicBezTo>
                    <a:pt x="1794" y="4705"/>
                    <a:pt x="1971" y="4716"/>
                    <a:pt x="2204" y="4722"/>
                  </a:cubicBezTo>
                  <a:cubicBezTo>
                    <a:pt x="2379" y="4727"/>
                    <a:pt x="2585" y="4729"/>
                    <a:pt x="2808" y="4735"/>
                  </a:cubicBezTo>
                  <a:cubicBezTo>
                    <a:pt x="2904" y="4738"/>
                    <a:pt x="3022" y="4780"/>
                    <a:pt x="3149" y="4848"/>
                  </a:cubicBezTo>
                  <a:cubicBezTo>
                    <a:pt x="3282" y="4705"/>
                    <a:pt x="3548" y="4421"/>
                    <a:pt x="3720" y="4237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5" name="Freeform 26">
              <a:extLst>
                <a:ext uri="{FF2B5EF4-FFF2-40B4-BE49-F238E27FC236}">
                  <a16:creationId xmlns:a16="http://schemas.microsoft.com/office/drawing/2014/main" id="{777E45FA-2E78-4CF6-82E8-3FCBCC621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1132" y="3862646"/>
              <a:ext cx="275855" cy="271015"/>
            </a:xfrm>
            <a:custGeom>
              <a:avLst/>
              <a:gdLst>
                <a:gd name="T0" fmla="*/ 663 w 778"/>
                <a:gd name="T1" fmla="*/ 50 h 767"/>
                <a:gd name="T2" fmla="*/ 474 w 778"/>
                <a:gd name="T3" fmla="*/ 57 h 767"/>
                <a:gd name="T4" fmla="*/ 0 w 778"/>
                <a:gd name="T5" fmla="*/ 570 h 767"/>
                <a:gd name="T6" fmla="*/ 30 w 778"/>
                <a:gd name="T7" fmla="*/ 598 h 767"/>
                <a:gd name="T8" fmla="*/ 213 w 778"/>
                <a:gd name="T9" fmla="*/ 767 h 767"/>
                <a:gd name="T10" fmla="*/ 219 w 778"/>
                <a:gd name="T11" fmla="*/ 761 h 767"/>
                <a:gd name="T12" fmla="*/ 624 w 778"/>
                <a:gd name="T13" fmla="*/ 323 h 767"/>
                <a:gd name="T14" fmla="*/ 768 w 778"/>
                <a:gd name="T15" fmla="*/ 167 h 767"/>
                <a:gd name="T16" fmla="*/ 778 w 778"/>
                <a:gd name="T17" fmla="*/ 157 h 767"/>
                <a:gd name="T18" fmla="*/ 663 w 778"/>
                <a:gd name="T19" fmla="*/ 5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8" h="767">
                  <a:moveTo>
                    <a:pt x="663" y="50"/>
                  </a:moveTo>
                  <a:cubicBezTo>
                    <a:pt x="609" y="0"/>
                    <a:pt x="524" y="3"/>
                    <a:pt x="474" y="57"/>
                  </a:cubicBezTo>
                  <a:cubicBezTo>
                    <a:pt x="0" y="570"/>
                    <a:pt x="0" y="570"/>
                    <a:pt x="0" y="570"/>
                  </a:cubicBezTo>
                  <a:cubicBezTo>
                    <a:pt x="30" y="598"/>
                    <a:pt x="30" y="598"/>
                    <a:pt x="30" y="598"/>
                  </a:cubicBezTo>
                  <a:cubicBezTo>
                    <a:pt x="213" y="767"/>
                    <a:pt x="213" y="767"/>
                    <a:pt x="213" y="767"/>
                  </a:cubicBezTo>
                  <a:cubicBezTo>
                    <a:pt x="219" y="761"/>
                    <a:pt x="219" y="761"/>
                    <a:pt x="219" y="761"/>
                  </a:cubicBezTo>
                  <a:cubicBezTo>
                    <a:pt x="624" y="323"/>
                    <a:pt x="624" y="323"/>
                    <a:pt x="624" y="323"/>
                  </a:cubicBezTo>
                  <a:cubicBezTo>
                    <a:pt x="768" y="167"/>
                    <a:pt x="768" y="167"/>
                    <a:pt x="768" y="167"/>
                  </a:cubicBezTo>
                  <a:cubicBezTo>
                    <a:pt x="771" y="163"/>
                    <a:pt x="775" y="160"/>
                    <a:pt x="778" y="157"/>
                  </a:cubicBezTo>
                  <a:lnTo>
                    <a:pt x="663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6" name="Freeform 27">
              <a:extLst>
                <a:ext uri="{FF2B5EF4-FFF2-40B4-BE49-F238E27FC236}">
                  <a16:creationId xmlns:a16="http://schemas.microsoft.com/office/drawing/2014/main" id="{A79E299B-148B-42E4-85A0-7B37F80C3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0455" y="4064294"/>
              <a:ext cx="256496" cy="287147"/>
            </a:xfrm>
            <a:custGeom>
              <a:avLst/>
              <a:gdLst>
                <a:gd name="T0" fmla="*/ 542 w 725"/>
                <a:gd name="T1" fmla="*/ 28 h 810"/>
                <a:gd name="T2" fmla="*/ 512 w 725"/>
                <a:gd name="T3" fmla="*/ 0 h 810"/>
                <a:gd name="T4" fmla="*/ 37 w 725"/>
                <a:gd name="T5" fmla="*/ 513 h 810"/>
                <a:gd name="T6" fmla="*/ 2 w 725"/>
                <a:gd name="T7" fmla="*/ 611 h 810"/>
                <a:gd name="T8" fmla="*/ 45 w 725"/>
                <a:gd name="T9" fmla="*/ 702 h 810"/>
                <a:gd name="T10" fmla="*/ 162 w 725"/>
                <a:gd name="T11" fmla="*/ 810 h 810"/>
                <a:gd name="T12" fmla="*/ 182 w 725"/>
                <a:gd name="T13" fmla="*/ 784 h 810"/>
                <a:gd name="T14" fmla="*/ 725 w 725"/>
                <a:gd name="T15" fmla="*/ 197 h 810"/>
                <a:gd name="T16" fmla="*/ 542 w 725"/>
                <a:gd name="T17" fmla="*/ 2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5" h="810">
                  <a:moveTo>
                    <a:pt x="542" y="28"/>
                  </a:moveTo>
                  <a:cubicBezTo>
                    <a:pt x="512" y="0"/>
                    <a:pt x="512" y="0"/>
                    <a:pt x="512" y="0"/>
                  </a:cubicBezTo>
                  <a:cubicBezTo>
                    <a:pt x="37" y="513"/>
                    <a:pt x="37" y="513"/>
                    <a:pt x="37" y="513"/>
                  </a:cubicBezTo>
                  <a:cubicBezTo>
                    <a:pt x="12" y="541"/>
                    <a:pt x="0" y="576"/>
                    <a:pt x="2" y="611"/>
                  </a:cubicBezTo>
                  <a:cubicBezTo>
                    <a:pt x="4" y="645"/>
                    <a:pt x="18" y="677"/>
                    <a:pt x="45" y="702"/>
                  </a:cubicBezTo>
                  <a:cubicBezTo>
                    <a:pt x="162" y="810"/>
                    <a:pt x="162" y="810"/>
                    <a:pt x="162" y="810"/>
                  </a:cubicBezTo>
                  <a:cubicBezTo>
                    <a:pt x="168" y="801"/>
                    <a:pt x="174" y="793"/>
                    <a:pt x="182" y="784"/>
                  </a:cubicBezTo>
                  <a:cubicBezTo>
                    <a:pt x="725" y="197"/>
                    <a:pt x="725" y="197"/>
                    <a:pt x="725" y="197"/>
                  </a:cubicBezTo>
                  <a:lnTo>
                    <a:pt x="542" y="28"/>
                  </a:lnTo>
                  <a:close/>
                </a:path>
              </a:pathLst>
            </a:custGeom>
            <a:solidFill>
              <a:srgbClr val="ECE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7" name="Freeform 28">
              <a:extLst>
                <a:ext uri="{FF2B5EF4-FFF2-40B4-BE49-F238E27FC236}">
                  <a16:creationId xmlns:a16="http://schemas.microsoft.com/office/drawing/2014/main" id="{96C53539-EF5C-4BC0-A842-6B879C32A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3066" y="2346252"/>
              <a:ext cx="100017" cy="79046"/>
            </a:xfrm>
            <a:custGeom>
              <a:avLst/>
              <a:gdLst>
                <a:gd name="T0" fmla="*/ 205 w 280"/>
                <a:gd name="T1" fmla="*/ 62 h 223"/>
                <a:gd name="T2" fmla="*/ 280 w 280"/>
                <a:gd name="T3" fmla="*/ 45 h 223"/>
                <a:gd name="T4" fmla="*/ 272 w 280"/>
                <a:gd name="T5" fmla="*/ 14 h 223"/>
                <a:gd name="T6" fmla="*/ 270 w 280"/>
                <a:gd name="T7" fmla="*/ 0 h 223"/>
                <a:gd name="T8" fmla="*/ 116 w 280"/>
                <a:gd name="T9" fmla="*/ 36 h 223"/>
                <a:gd name="T10" fmla="*/ 17 w 280"/>
                <a:gd name="T11" fmla="*/ 197 h 223"/>
                <a:gd name="T12" fmla="*/ 24 w 280"/>
                <a:gd name="T13" fmla="*/ 223 h 223"/>
                <a:gd name="T14" fmla="*/ 145 w 280"/>
                <a:gd name="T15" fmla="*/ 194 h 223"/>
                <a:gd name="T16" fmla="*/ 205 w 280"/>
                <a:gd name="T17" fmla="*/ 6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23">
                  <a:moveTo>
                    <a:pt x="205" y="62"/>
                  </a:moveTo>
                  <a:cubicBezTo>
                    <a:pt x="280" y="45"/>
                    <a:pt x="280" y="45"/>
                    <a:pt x="280" y="45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1" y="10"/>
                    <a:pt x="270" y="5"/>
                    <a:pt x="270" y="0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45" y="53"/>
                    <a:pt x="0" y="125"/>
                    <a:pt x="17" y="197"/>
                  </a:cubicBezTo>
                  <a:cubicBezTo>
                    <a:pt x="24" y="223"/>
                    <a:pt x="24" y="223"/>
                    <a:pt x="24" y="223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35" y="131"/>
                    <a:pt x="160" y="73"/>
                    <a:pt x="205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8" name="Freeform 29">
              <a:extLst>
                <a:ext uri="{FF2B5EF4-FFF2-40B4-BE49-F238E27FC236}">
                  <a16:creationId xmlns:a16="http://schemas.microsoft.com/office/drawing/2014/main" id="{5CC80EE6-C3A0-4F1F-9A04-70BF3F121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2745" y="2362384"/>
              <a:ext cx="154866" cy="295213"/>
            </a:xfrm>
            <a:custGeom>
              <a:avLst/>
              <a:gdLst>
                <a:gd name="T0" fmla="*/ 437 w 437"/>
                <a:gd name="T1" fmla="*/ 765 h 832"/>
                <a:gd name="T2" fmla="*/ 435 w 437"/>
                <a:gd name="T3" fmla="*/ 756 h 832"/>
                <a:gd name="T4" fmla="*/ 256 w 437"/>
                <a:gd name="T5" fmla="*/ 0 h 832"/>
                <a:gd name="T6" fmla="*/ 181 w 437"/>
                <a:gd name="T7" fmla="*/ 17 h 832"/>
                <a:gd name="T8" fmla="*/ 121 w 437"/>
                <a:gd name="T9" fmla="*/ 149 h 832"/>
                <a:gd name="T10" fmla="*/ 0 w 437"/>
                <a:gd name="T11" fmla="*/ 178 h 832"/>
                <a:gd name="T12" fmla="*/ 155 w 437"/>
                <a:gd name="T13" fmla="*/ 832 h 832"/>
                <a:gd name="T14" fmla="*/ 437 w 437"/>
                <a:gd name="T15" fmla="*/ 76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7" h="832">
                  <a:moveTo>
                    <a:pt x="437" y="765"/>
                  </a:moveTo>
                  <a:cubicBezTo>
                    <a:pt x="435" y="756"/>
                    <a:pt x="435" y="756"/>
                    <a:pt x="435" y="756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36" y="28"/>
                    <a:pt x="111" y="86"/>
                    <a:pt x="121" y="149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55" y="832"/>
                    <a:pt x="155" y="832"/>
                    <a:pt x="155" y="832"/>
                  </a:cubicBezTo>
                  <a:lnTo>
                    <a:pt x="437" y="7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9" name="Freeform 30">
              <a:extLst>
                <a:ext uri="{FF2B5EF4-FFF2-40B4-BE49-F238E27FC236}">
                  <a16:creationId xmlns:a16="http://schemas.microsoft.com/office/drawing/2014/main" id="{63EE585D-CEE8-466E-B9AB-A6D1FD57F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7593" y="2633399"/>
              <a:ext cx="169384" cy="304892"/>
            </a:xfrm>
            <a:custGeom>
              <a:avLst/>
              <a:gdLst>
                <a:gd name="T0" fmla="*/ 282 w 478"/>
                <a:gd name="T1" fmla="*/ 0 h 863"/>
                <a:gd name="T2" fmla="*/ 0 w 478"/>
                <a:gd name="T3" fmla="*/ 67 h 863"/>
                <a:gd name="T4" fmla="*/ 162 w 478"/>
                <a:gd name="T5" fmla="*/ 747 h 863"/>
                <a:gd name="T6" fmla="*/ 322 w 478"/>
                <a:gd name="T7" fmla="*/ 846 h 863"/>
                <a:gd name="T8" fmla="*/ 478 w 478"/>
                <a:gd name="T9" fmla="*/ 809 h 863"/>
                <a:gd name="T10" fmla="*/ 467 w 478"/>
                <a:gd name="T11" fmla="*/ 778 h 863"/>
                <a:gd name="T12" fmla="*/ 282 w 478"/>
                <a:gd name="T13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8" h="863">
                  <a:moveTo>
                    <a:pt x="282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162" y="747"/>
                    <a:pt x="162" y="747"/>
                    <a:pt x="162" y="747"/>
                  </a:cubicBezTo>
                  <a:cubicBezTo>
                    <a:pt x="179" y="819"/>
                    <a:pt x="250" y="863"/>
                    <a:pt x="322" y="846"/>
                  </a:cubicBezTo>
                  <a:cubicBezTo>
                    <a:pt x="478" y="809"/>
                    <a:pt x="478" y="809"/>
                    <a:pt x="478" y="809"/>
                  </a:cubicBezTo>
                  <a:cubicBezTo>
                    <a:pt x="473" y="799"/>
                    <a:pt x="470" y="789"/>
                    <a:pt x="467" y="778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CE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0" name="Freeform 31">
              <a:extLst>
                <a:ext uri="{FF2B5EF4-FFF2-40B4-BE49-F238E27FC236}">
                  <a16:creationId xmlns:a16="http://schemas.microsoft.com/office/drawing/2014/main" id="{F9683BB6-1CB0-4241-8522-15AA4C58E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5998" y="2588230"/>
              <a:ext cx="175837" cy="45169"/>
            </a:xfrm>
            <a:custGeom>
              <a:avLst/>
              <a:gdLst>
                <a:gd name="T0" fmla="*/ 109 w 109"/>
                <a:gd name="T1" fmla="*/ 2 h 28"/>
                <a:gd name="T2" fmla="*/ 109 w 109"/>
                <a:gd name="T3" fmla="*/ 0 h 28"/>
                <a:gd name="T4" fmla="*/ 0 w 109"/>
                <a:gd name="T5" fmla="*/ 26 h 28"/>
                <a:gd name="T6" fmla="*/ 1 w 109"/>
                <a:gd name="T7" fmla="*/ 28 h 28"/>
                <a:gd name="T8" fmla="*/ 70 w 109"/>
                <a:gd name="T9" fmla="*/ 11 h 28"/>
                <a:gd name="T10" fmla="*/ 109 w 109"/>
                <a:gd name="T1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28">
                  <a:moveTo>
                    <a:pt x="109" y="2"/>
                  </a:moveTo>
                  <a:lnTo>
                    <a:pt x="109" y="0"/>
                  </a:lnTo>
                  <a:lnTo>
                    <a:pt x="0" y="26"/>
                  </a:lnTo>
                  <a:lnTo>
                    <a:pt x="1" y="28"/>
                  </a:lnTo>
                  <a:lnTo>
                    <a:pt x="70" y="11"/>
                  </a:lnTo>
                  <a:lnTo>
                    <a:pt x="109" y="2"/>
                  </a:lnTo>
                  <a:close/>
                </a:path>
              </a:pathLst>
            </a:custGeom>
            <a:solidFill>
              <a:srgbClr val="E44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1" name="Freeform 32">
              <a:extLst>
                <a:ext uri="{FF2B5EF4-FFF2-40B4-BE49-F238E27FC236}">
                  <a16:creationId xmlns:a16="http://schemas.microsoft.com/office/drawing/2014/main" id="{080051BD-F80A-4EC0-B795-BB8177CB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7611" y="2581777"/>
              <a:ext cx="274241" cy="367806"/>
            </a:xfrm>
            <a:custGeom>
              <a:avLst/>
              <a:gdLst>
                <a:gd name="T0" fmla="*/ 493 w 776"/>
                <a:gd name="T1" fmla="*/ 21 h 1040"/>
                <a:gd name="T2" fmla="*/ 0 w 776"/>
                <a:gd name="T3" fmla="*/ 147 h 1040"/>
                <a:gd name="T4" fmla="*/ 185 w 776"/>
                <a:gd name="T5" fmla="*/ 925 h 1040"/>
                <a:gd name="T6" fmla="*/ 196 w 776"/>
                <a:gd name="T7" fmla="*/ 956 h 1040"/>
                <a:gd name="T8" fmla="*/ 302 w 776"/>
                <a:gd name="T9" fmla="*/ 1030 h 1040"/>
                <a:gd name="T10" fmla="*/ 776 w 776"/>
                <a:gd name="T11" fmla="*/ 917 h 1040"/>
                <a:gd name="T12" fmla="*/ 574 w 776"/>
                <a:gd name="T13" fmla="*/ 0 h 1040"/>
                <a:gd name="T14" fmla="*/ 493 w 776"/>
                <a:gd name="T15" fmla="*/ 21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6" h="1040">
                  <a:moveTo>
                    <a:pt x="493" y="21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185" y="925"/>
                    <a:pt x="185" y="925"/>
                    <a:pt x="185" y="925"/>
                  </a:cubicBezTo>
                  <a:cubicBezTo>
                    <a:pt x="188" y="936"/>
                    <a:pt x="191" y="946"/>
                    <a:pt x="196" y="956"/>
                  </a:cubicBezTo>
                  <a:cubicBezTo>
                    <a:pt x="218" y="1008"/>
                    <a:pt x="262" y="1040"/>
                    <a:pt x="302" y="1030"/>
                  </a:cubicBezTo>
                  <a:cubicBezTo>
                    <a:pt x="776" y="917"/>
                    <a:pt x="776" y="917"/>
                    <a:pt x="776" y="917"/>
                  </a:cubicBezTo>
                  <a:cubicBezTo>
                    <a:pt x="721" y="607"/>
                    <a:pt x="658" y="299"/>
                    <a:pt x="574" y="0"/>
                  </a:cubicBezTo>
                  <a:lnTo>
                    <a:pt x="493" y="21"/>
                  </a:lnTo>
                  <a:close/>
                </a:path>
              </a:pathLst>
            </a:custGeom>
            <a:solidFill>
              <a:srgbClr val="A7D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2" name="Freeform 33">
              <a:extLst>
                <a:ext uri="{FF2B5EF4-FFF2-40B4-BE49-F238E27FC236}">
                  <a16:creationId xmlns:a16="http://schemas.microsoft.com/office/drawing/2014/main" id="{4AB010EA-AD7C-459E-856F-ADDDB07BA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5018" y="2263979"/>
              <a:ext cx="275855" cy="369419"/>
            </a:xfrm>
            <a:custGeom>
              <a:avLst/>
              <a:gdLst>
                <a:gd name="T0" fmla="*/ 69 w 776"/>
                <a:gd name="T1" fmla="*/ 100 h 1042"/>
                <a:gd name="T2" fmla="*/ 10 w 776"/>
                <a:gd name="T3" fmla="*/ 232 h 1042"/>
                <a:gd name="T4" fmla="*/ 12 w 776"/>
                <a:gd name="T5" fmla="*/ 246 h 1042"/>
                <a:gd name="T6" fmla="*/ 20 w 776"/>
                <a:gd name="T7" fmla="*/ 277 h 1042"/>
                <a:gd name="T8" fmla="*/ 201 w 776"/>
                <a:gd name="T9" fmla="*/ 1042 h 1042"/>
                <a:gd name="T10" fmla="*/ 776 w 776"/>
                <a:gd name="T11" fmla="*/ 900 h 1042"/>
                <a:gd name="T12" fmla="*/ 535 w 776"/>
                <a:gd name="T13" fmla="*/ 155 h 1042"/>
                <a:gd name="T14" fmla="*/ 476 w 776"/>
                <a:gd name="T15" fmla="*/ 0 h 1042"/>
                <a:gd name="T16" fmla="*/ 69 w 776"/>
                <a:gd name="T17" fmla="*/ 10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1042">
                  <a:moveTo>
                    <a:pt x="69" y="100"/>
                  </a:moveTo>
                  <a:cubicBezTo>
                    <a:pt x="25" y="111"/>
                    <a:pt x="0" y="168"/>
                    <a:pt x="10" y="232"/>
                  </a:cubicBezTo>
                  <a:cubicBezTo>
                    <a:pt x="10" y="237"/>
                    <a:pt x="11" y="242"/>
                    <a:pt x="12" y="246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1" y="1042"/>
                    <a:pt x="201" y="1042"/>
                    <a:pt x="201" y="1042"/>
                  </a:cubicBezTo>
                  <a:cubicBezTo>
                    <a:pt x="776" y="900"/>
                    <a:pt x="776" y="900"/>
                    <a:pt x="776" y="900"/>
                  </a:cubicBezTo>
                  <a:cubicBezTo>
                    <a:pt x="705" y="649"/>
                    <a:pt x="625" y="397"/>
                    <a:pt x="535" y="155"/>
                  </a:cubicBezTo>
                  <a:cubicBezTo>
                    <a:pt x="516" y="104"/>
                    <a:pt x="495" y="50"/>
                    <a:pt x="476" y="0"/>
                  </a:cubicBezTo>
                  <a:lnTo>
                    <a:pt x="69" y="100"/>
                  </a:lnTo>
                  <a:close/>
                </a:path>
              </a:pathLst>
            </a:custGeom>
            <a:solidFill>
              <a:srgbClr val="A7D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3" name="Freeform 34">
              <a:extLst>
                <a:ext uri="{FF2B5EF4-FFF2-40B4-BE49-F238E27FC236}">
                  <a16:creationId xmlns:a16="http://schemas.microsoft.com/office/drawing/2014/main" id="{B6004A3F-C8DE-462B-8699-285F7E56C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6952" y="3898136"/>
              <a:ext cx="361353" cy="488795"/>
            </a:xfrm>
            <a:custGeom>
              <a:avLst/>
              <a:gdLst>
                <a:gd name="T0" fmla="*/ 565 w 1021"/>
                <a:gd name="T1" fmla="*/ 55 h 1381"/>
                <a:gd name="T2" fmla="*/ 555 w 1021"/>
                <a:gd name="T3" fmla="*/ 65 h 1381"/>
                <a:gd name="T4" fmla="*/ 411 w 1021"/>
                <a:gd name="T5" fmla="*/ 221 h 1381"/>
                <a:gd name="T6" fmla="*/ 6 w 1021"/>
                <a:gd name="T7" fmla="*/ 659 h 1381"/>
                <a:gd name="T8" fmla="*/ 0 w 1021"/>
                <a:gd name="T9" fmla="*/ 665 h 1381"/>
                <a:gd name="T10" fmla="*/ 240 w 1021"/>
                <a:gd name="T11" fmla="*/ 887 h 1381"/>
                <a:gd name="T12" fmla="*/ 373 w 1021"/>
                <a:gd name="T13" fmla="*/ 1010 h 1381"/>
                <a:gd name="T14" fmla="*/ 787 w 1021"/>
                <a:gd name="T15" fmla="*/ 1381 h 1381"/>
                <a:gd name="T16" fmla="*/ 949 w 1021"/>
                <a:gd name="T17" fmla="*/ 710 h 1381"/>
                <a:gd name="T18" fmla="*/ 1021 w 1021"/>
                <a:gd name="T19" fmla="*/ 319 h 1381"/>
                <a:gd name="T20" fmla="*/ 708 w 1021"/>
                <a:gd name="T21" fmla="*/ 31 h 1381"/>
                <a:gd name="T22" fmla="*/ 565 w 1021"/>
                <a:gd name="T23" fmla="*/ 55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1" h="1381">
                  <a:moveTo>
                    <a:pt x="565" y="55"/>
                  </a:moveTo>
                  <a:cubicBezTo>
                    <a:pt x="562" y="58"/>
                    <a:pt x="558" y="61"/>
                    <a:pt x="555" y="65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6" y="659"/>
                    <a:pt x="6" y="659"/>
                    <a:pt x="6" y="659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40" y="887"/>
                    <a:pt x="240" y="887"/>
                    <a:pt x="240" y="887"/>
                  </a:cubicBezTo>
                  <a:cubicBezTo>
                    <a:pt x="373" y="1010"/>
                    <a:pt x="373" y="1010"/>
                    <a:pt x="373" y="1010"/>
                  </a:cubicBezTo>
                  <a:cubicBezTo>
                    <a:pt x="787" y="1381"/>
                    <a:pt x="787" y="1381"/>
                    <a:pt x="787" y="1381"/>
                  </a:cubicBezTo>
                  <a:cubicBezTo>
                    <a:pt x="848" y="1160"/>
                    <a:pt x="903" y="937"/>
                    <a:pt x="949" y="710"/>
                  </a:cubicBezTo>
                  <a:cubicBezTo>
                    <a:pt x="975" y="580"/>
                    <a:pt x="1001" y="451"/>
                    <a:pt x="1021" y="319"/>
                  </a:cubicBezTo>
                  <a:cubicBezTo>
                    <a:pt x="708" y="31"/>
                    <a:pt x="708" y="31"/>
                    <a:pt x="708" y="31"/>
                  </a:cubicBezTo>
                  <a:cubicBezTo>
                    <a:pt x="675" y="0"/>
                    <a:pt x="613" y="11"/>
                    <a:pt x="565" y="55"/>
                  </a:cubicBezTo>
                  <a:close/>
                </a:path>
              </a:pathLst>
            </a:custGeom>
            <a:solidFill>
              <a:srgbClr val="A7D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4" name="Freeform 35">
              <a:extLst>
                <a:ext uri="{FF2B5EF4-FFF2-40B4-BE49-F238E27FC236}">
                  <a16:creationId xmlns:a16="http://schemas.microsoft.com/office/drawing/2014/main" id="{7D23C8A4-53CB-4642-86D7-6FBA3D0C8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5624" y="4133661"/>
              <a:ext cx="488795" cy="596879"/>
            </a:xfrm>
            <a:custGeom>
              <a:avLst/>
              <a:gdLst>
                <a:gd name="T0" fmla="*/ 969 w 1383"/>
                <a:gd name="T1" fmla="*/ 345 h 1686"/>
                <a:gd name="T2" fmla="*/ 836 w 1383"/>
                <a:gd name="T3" fmla="*/ 222 h 1686"/>
                <a:gd name="T4" fmla="*/ 596 w 1383"/>
                <a:gd name="T5" fmla="*/ 0 h 1686"/>
                <a:gd name="T6" fmla="*/ 53 w 1383"/>
                <a:gd name="T7" fmla="*/ 587 h 1686"/>
                <a:gd name="T8" fmla="*/ 33 w 1383"/>
                <a:gd name="T9" fmla="*/ 613 h 1686"/>
                <a:gd name="T10" fmla="*/ 31 w 1383"/>
                <a:gd name="T11" fmla="*/ 743 h 1686"/>
                <a:gd name="T12" fmla="*/ 1050 w 1383"/>
                <a:gd name="T13" fmla="*/ 1686 h 1686"/>
                <a:gd name="T14" fmla="*/ 1383 w 1383"/>
                <a:gd name="T15" fmla="*/ 716 h 1686"/>
                <a:gd name="T16" fmla="*/ 969 w 1383"/>
                <a:gd name="T17" fmla="*/ 345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3" h="1686">
                  <a:moveTo>
                    <a:pt x="969" y="345"/>
                  </a:moveTo>
                  <a:cubicBezTo>
                    <a:pt x="836" y="222"/>
                    <a:pt x="836" y="222"/>
                    <a:pt x="836" y="222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53" y="587"/>
                    <a:pt x="53" y="587"/>
                    <a:pt x="53" y="587"/>
                  </a:cubicBezTo>
                  <a:cubicBezTo>
                    <a:pt x="45" y="596"/>
                    <a:pt x="39" y="604"/>
                    <a:pt x="33" y="613"/>
                  </a:cubicBezTo>
                  <a:cubicBezTo>
                    <a:pt x="2" y="661"/>
                    <a:pt x="0" y="715"/>
                    <a:pt x="31" y="743"/>
                  </a:cubicBezTo>
                  <a:cubicBezTo>
                    <a:pt x="1050" y="1686"/>
                    <a:pt x="1050" y="1686"/>
                    <a:pt x="1050" y="1686"/>
                  </a:cubicBezTo>
                  <a:cubicBezTo>
                    <a:pt x="1177" y="1370"/>
                    <a:pt x="1290" y="1048"/>
                    <a:pt x="1383" y="716"/>
                  </a:cubicBezTo>
                  <a:lnTo>
                    <a:pt x="969" y="345"/>
                  </a:lnTo>
                  <a:close/>
                </a:path>
              </a:pathLst>
            </a:custGeom>
            <a:solidFill>
              <a:srgbClr val="8FBB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5" name="Freeform 36">
              <a:extLst>
                <a:ext uri="{FF2B5EF4-FFF2-40B4-BE49-F238E27FC236}">
                  <a16:creationId xmlns:a16="http://schemas.microsoft.com/office/drawing/2014/main" id="{23E97FAA-0FF6-448B-8A2A-3F93F6307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3168" y="2539834"/>
              <a:ext cx="1000175" cy="1390566"/>
            </a:xfrm>
            <a:custGeom>
              <a:avLst/>
              <a:gdLst>
                <a:gd name="T0" fmla="*/ 0 w 2825"/>
                <a:gd name="T1" fmla="*/ 3719 h 3933"/>
                <a:gd name="T2" fmla="*/ 215 w 2825"/>
                <a:gd name="T3" fmla="*/ 3933 h 3933"/>
                <a:gd name="T4" fmla="*/ 2611 w 2825"/>
                <a:gd name="T5" fmla="*/ 3933 h 3933"/>
                <a:gd name="T6" fmla="*/ 2825 w 2825"/>
                <a:gd name="T7" fmla="*/ 3719 h 3933"/>
                <a:gd name="T8" fmla="*/ 2825 w 2825"/>
                <a:gd name="T9" fmla="*/ 214 h 3933"/>
                <a:gd name="T10" fmla="*/ 2611 w 2825"/>
                <a:gd name="T11" fmla="*/ 0 h 3933"/>
                <a:gd name="T12" fmla="*/ 215 w 2825"/>
                <a:gd name="T13" fmla="*/ 0 h 3933"/>
                <a:gd name="T14" fmla="*/ 0 w 2825"/>
                <a:gd name="T15" fmla="*/ 214 h 3933"/>
                <a:gd name="T16" fmla="*/ 0 w 2825"/>
                <a:gd name="T17" fmla="*/ 3719 h 3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5" h="3933">
                  <a:moveTo>
                    <a:pt x="0" y="3719"/>
                  </a:moveTo>
                  <a:cubicBezTo>
                    <a:pt x="0" y="3837"/>
                    <a:pt x="97" y="3933"/>
                    <a:pt x="215" y="3933"/>
                  </a:cubicBezTo>
                  <a:cubicBezTo>
                    <a:pt x="2611" y="3933"/>
                    <a:pt x="2611" y="3933"/>
                    <a:pt x="2611" y="3933"/>
                  </a:cubicBezTo>
                  <a:cubicBezTo>
                    <a:pt x="2729" y="3933"/>
                    <a:pt x="2825" y="3837"/>
                    <a:pt x="2825" y="3719"/>
                  </a:cubicBezTo>
                  <a:cubicBezTo>
                    <a:pt x="2825" y="214"/>
                    <a:pt x="2825" y="214"/>
                    <a:pt x="2825" y="214"/>
                  </a:cubicBezTo>
                  <a:cubicBezTo>
                    <a:pt x="2825" y="96"/>
                    <a:pt x="2729" y="0"/>
                    <a:pt x="2611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97" y="0"/>
                    <a:pt x="0" y="96"/>
                    <a:pt x="0" y="214"/>
                  </a:cubicBezTo>
                  <a:lnTo>
                    <a:pt x="0" y="37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6" name="Rectangle 37">
              <a:extLst>
                <a:ext uri="{FF2B5EF4-FFF2-40B4-BE49-F238E27FC236}">
                  <a16:creationId xmlns:a16="http://schemas.microsoft.com/office/drawing/2014/main" id="{2A1F6C1A-D574-4641-AC8B-1612B3950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7375" y="2601135"/>
              <a:ext cx="853375" cy="1208276"/>
            </a:xfrm>
            <a:prstGeom prst="rect">
              <a:avLst/>
            </a:prstGeom>
            <a:solidFill>
              <a:srgbClr val="C6E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7" name="Freeform 38">
              <a:extLst>
                <a:ext uri="{FF2B5EF4-FFF2-40B4-BE49-F238E27FC236}">
                  <a16:creationId xmlns:a16="http://schemas.microsoft.com/office/drawing/2014/main" id="{2E3A07B3-A6E2-4DCF-8B91-1649BDE32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276" y="2567258"/>
              <a:ext cx="143573" cy="11292"/>
            </a:xfrm>
            <a:custGeom>
              <a:avLst/>
              <a:gdLst>
                <a:gd name="T0" fmla="*/ 390 w 406"/>
                <a:gd name="T1" fmla="*/ 31 h 31"/>
                <a:gd name="T2" fmla="*/ 406 w 406"/>
                <a:gd name="T3" fmla="*/ 16 h 31"/>
                <a:gd name="T4" fmla="*/ 406 w 406"/>
                <a:gd name="T5" fmla="*/ 16 h 31"/>
                <a:gd name="T6" fmla="*/ 390 w 406"/>
                <a:gd name="T7" fmla="*/ 0 h 31"/>
                <a:gd name="T8" fmla="*/ 16 w 406"/>
                <a:gd name="T9" fmla="*/ 0 h 31"/>
                <a:gd name="T10" fmla="*/ 0 w 406"/>
                <a:gd name="T11" fmla="*/ 16 h 31"/>
                <a:gd name="T12" fmla="*/ 0 w 406"/>
                <a:gd name="T13" fmla="*/ 16 h 31"/>
                <a:gd name="T14" fmla="*/ 16 w 406"/>
                <a:gd name="T15" fmla="*/ 31 h 31"/>
                <a:gd name="T16" fmla="*/ 390 w 406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6" h="31">
                  <a:moveTo>
                    <a:pt x="390" y="31"/>
                  </a:moveTo>
                  <a:cubicBezTo>
                    <a:pt x="399" y="31"/>
                    <a:pt x="406" y="24"/>
                    <a:pt x="406" y="16"/>
                  </a:cubicBezTo>
                  <a:cubicBezTo>
                    <a:pt x="406" y="16"/>
                    <a:pt x="406" y="16"/>
                    <a:pt x="406" y="16"/>
                  </a:cubicBezTo>
                  <a:cubicBezTo>
                    <a:pt x="406" y="7"/>
                    <a:pt x="399" y="0"/>
                    <a:pt x="39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lnTo>
                    <a:pt x="390" y="31"/>
                  </a:lnTo>
                  <a:close/>
                </a:path>
              </a:pathLst>
            </a:custGeom>
            <a:solidFill>
              <a:srgbClr val="727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8" name="Rectangle 39">
              <a:extLst>
                <a:ext uri="{FF2B5EF4-FFF2-40B4-BE49-F238E27FC236}">
                  <a16:creationId xmlns:a16="http://schemas.microsoft.com/office/drawing/2014/main" id="{748F6602-60BB-4C78-A74C-954AC9660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8087" y="2705992"/>
              <a:ext cx="75820" cy="253270"/>
            </a:xfrm>
            <a:prstGeom prst="rect">
              <a:avLst/>
            </a:prstGeom>
            <a:solidFill>
              <a:srgbClr val="EA5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9" name="Rectangle 40">
              <a:extLst>
                <a:ext uri="{FF2B5EF4-FFF2-40B4-BE49-F238E27FC236}">
                  <a16:creationId xmlns:a16="http://schemas.microsoft.com/office/drawing/2014/main" id="{FE2EC8A8-8ABD-4DE8-817C-0699EEE2A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8434" y="2705992"/>
              <a:ext cx="75820" cy="253270"/>
            </a:xfrm>
            <a:prstGeom prst="rect">
              <a:avLst/>
            </a:prstGeom>
            <a:solidFill>
              <a:srgbClr val="EA5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0" name="Rectangle 41">
              <a:extLst>
                <a:ext uri="{FF2B5EF4-FFF2-40B4-BE49-F238E27FC236}">
                  <a16:creationId xmlns:a16="http://schemas.microsoft.com/office/drawing/2014/main" id="{6D2223B2-A06A-4BF8-9195-20AA278A3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9353" y="2705992"/>
              <a:ext cx="75820" cy="253270"/>
            </a:xfrm>
            <a:prstGeom prst="rect">
              <a:avLst/>
            </a:prstGeom>
            <a:solidFill>
              <a:srgbClr val="58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1" name="Freeform 42">
              <a:extLst>
                <a:ext uri="{FF2B5EF4-FFF2-40B4-BE49-F238E27FC236}">
                  <a16:creationId xmlns:a16="http://schemas.microsoft.com/office/drawing/2014/main" id="{799924E3-1FDA-4DC4-9C0C-EF1DF7277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7454" y="3114128"/>
              <a:ext cx="196809" cy="198422"/>
            </a:xfrm>
            <a:custGeom>
              <a:avLst/>
              <a:gdLst>
                <a:gd name="T0" fmla="*/ 558 w 558"/>
                <a:gd name="T1" fmla="*/ 560 h 561"/>
                <a:gd name="T2" fmla="*/ 0 w 558"/>
                <a:gd name="T3" fmla="*/ 0 h 561"/>
                <a:gd name="T4" fmla="*/ 0 w 558"/>
                <a:gd name="T5" fmla="*/ 561 h 561"/>
                <a:gd name="T6" fmla="*/ 558 w 558"/>
                <a:gd name="T7" fmla="*/ 56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561">
                  <a:moveTo>
                    <a:pt x="558" y="560"/>
                  </a:moveTo>
                  <a:cubicBezTo>
                    <a:pt x="558" y="251"/>
                    <a:pt x="308" y="0"/>
                    <a:pt x="0" y="0"/>
                  </a:cubicBezTo>
                  <a:cubicBezTo>
                    <a:pt x="0" y="561"/>
                    <a:pt x="0" y="561"/>
                    <a:pt x="0" y="561"/>
                  </a:cubicBezTo>
                  <a:lnTo>
                    <a:pt x="558" y="560"/>
                  </a:lnTo>
                  <a:close/>
                </a:path>
              </a:pathLst>
            </a:custGeom>
            <a:solidFill>
              <a:srgbClr val="58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2" name="Freeform 43">
              <a:extLst>
                <a:ext uri="{FF2B5EF4-FFF2-40B4-BE49-F238E27FC236}">
                  <a16:creationId xmlns:a16="http://schemas.microsoft.com/office/drawing/2014/main" id="{F6D8F928-4D0C-4070-8FB3-A3323D1BA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5797" y="3170589"/>
              <a:ext cx="395230" cy="395230"/>
            </a:xfrm>
            <a:custGeom>
              <a:avLst/>
              <a:gdLst>
                <a:gd name="T0" fmla="*/ 1116 w 1116"/>
                <a:gd name="T1" fmla="*/ 561 h 1121"/>
                <a:gd name="T2" fmla="*/ 558 w 1116"/>
                <a:gd name="T3" fmla="*/ 561 h 1121"/>
                <a:gd name="T4" fmla="*/ 558 w 1116"/>
                <a:gd name="T5" fmla="*/ 0 h 1121"/>
                <a:gd name="T6" fmla="*/ 0 w 1116"/>
                <a:gd name="T7" fmla="*/ 561 h 1121"/>
                <a:gd name="T8" fmla="*/ 558 w 1116"/>
                <a:gd name="T9" fmla="*/ 1121 h 1121"/>
                <a:gd name="T10" fmla="*/ 1116 w 1116"/>
                <a:gd name="T11" fmla="*/ 56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6" h="1121">
                  <a:moveTo>
                    <a:pt x="1116" y="561"/>
                  </a:moveTo>
                  <a:cubicBezTo>
                    <a:pt x="558" y="561"/>
                    <a:pt x="558" y="561"/>
                    <a:pt x="558" y="561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250" y="0"/>
                    <a:pt x="0" y="251"/>
                    <a:pt x="0" y="561"/>
                  </a:cubicBezTo>
                  <a:cubicBezTo>
                    <a:pt x="0" y="870"/>
                    <a:pt x="250" y="1121"/>
                    <a:pt x="558" y="1121"/>
                  </a:cubicBezTo>
                  <a:cubicBezTo>
                    <a:pt x="866" y="1121"/>
                    <a:pt x="1116" y="870"/>
                    <a:pt x="1116" y="561"/>
                  </a:cubicBezTo>
                  <a:close/>
                </a:path>
              </a:pathLst>
            </a:custGeom>
            <a:solidFill>
              <a:srgbClr val="EA5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3" name="Freeform 44">
              <a:extLst>
                <a:ext uri="{FF2B5EF4-FFF2-40B4-BE49-F238E27FC236}">
                  <a16:creationId xmlns:a16="http://schemas.microsoft.com/office/drawing/2014/main" id="{23B593D4-7B02-4562-B863-E84488A7A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5476" y="3609376"/>
              <a:ext cx="1061476" cy="554936"/>
            </a:xfrm>
            <a:custGeom>
              <a:avLst/>
              <a:gdLst>
                <a:gd name="T0" fmla="*/ 51 w 3003"/>
                <a:gd name="T1" fmla="*/ 208 h 1571"/>
                <a:gd name="T2" fmla="*/ 233 w 3003"/>
                <a:gd name="T3" fmla="*/ 473 h 1571"/>
                <a:gd name="T4" fmla="*/ 1072 w 3003"/>
                <a:gd name="T5" fmla="*/ 696 h 1571"/>
                <a:gd name="T6" fmla="*/ 1112 w 3003"/>
                <a:gd name="T7" fmla="*/ 917 h 1571"/>
                <a:gd name="T8" fmla="*/ 1016 w 3003"/>
                <a:gd name="T9" fmla="*/ 910 h 1571"/>
                <a:gd name="T10" fmla="*/ 422 w 3003"/>
                <a:gd name="T11" fmla="*/ 910 h 1571"/>
                <a:gd name="T12" fmla="*/ 913 w 3003"/>
                <a:gd name="T13" fmla="*/ 1396 h 1571"/>
                <a:gd name="T14" fmla="*/ 1409 w 3003"/>
                <a:gd name="T15" fmla="*/ 1446 h 1571"/>
                <a:gd name="T16" fmla="*/ 2013 w 3003"/>
                <a:gd name="T17" fmla="*/ 1459 h 1571"/>
                <a:gd name="T18" fmla="*/ 2355 w 3003"/>
                <a:gd name="T19" fmla="*/ 1571 h 1571"/>
                <a:gd name="T20" fmla="*/ 2926 w 3003"/>
                <a:gd name="T21" fmla="*/ 960 h 1571"/>
                <a:gd name="T22" fmla="*/ 2977 w 3003"/>
                <a:gd name="T23" fmla="*/ 724 h 1571"/>
                <a:gd name="T24" fmla="*/ 2473 w 3003"/>
                <a:gd name="T25" fmla="*/ 391 h 1571"/>
                <a:gd name="T26" fmla="*/ 1399 w 3003"/>
                <a:gd name="T27" fmla="*/ 157 h 1571"/>
                <a:gd name="T28" fmla="*/ 597 w 3003"/>
                <a:gd name="T29" fmla="*/ 81 h 1571"/>
                <a:gd name="T30" fmla="*/ 559 w 3003"/>
                <a:gd name="T31" fmla="*/ 75 h 1571"/>
                <a:gd name="T32" fmla="*/ 51 w 3003"/>
                <a:gd name="T33" fmla="*/ 208 h 1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3" h="1571">
                  <a:moveTo>
                    <a:pt x="51" y="208"/>
                  </a:moveTo>
                  <a:cubicBezTo>
                    <a:pt x="0" y="418"/>
                    <a:pt x="233" y="473"/>
                    <a:pt x="233" y="473"/>
                  </a:cubicBezTo>
                  <a:cubicBezTo>
                    <a:pt x="1072" y="696"/>
                    <a:pt x="1072" y="696"/>
                    <a:pt x="1072" y="696"/>
                  </a:cubicBezTo>
                  <a:cubicBezTo>
                    <a:pt x="1072" y="696"/>
                    <a:pt x="1143" y="820"/>
                    <a:pt x="1112" y="917"/>
                  </a:cubicBezTo>
                  <a:cubicBezTo>
                    <a:pt x="1106" y="935"/>
                    <a:pt x="1070" y="930"/>
                    <a:pt x="1016" y="910"/>
                  </a:cubicBezTo>
                  <a:cubicBezTo>
                    <a:pt x="422" y="910"/>
                    <a:pt x="422" y="910"/>
                    <a:pt x="422" y="910"/>
                  </a:cubicBezTo>
                  <a:cubicBezTo>
                    <a:pt x="581" y="1096"/>
                    <a:pt x="806" y="1357"/>
                    <a:pt x="913" y="1396"/>
                  </a:cubicBezTo>
                  <a:cubicBezTo>
                    <a:pt x="1000" y="1428"/>
                    <a:pt x="1177" y="1439"/>
                    <a:pt x="1409" y="1446"/>
                  </a:cubicBezTo>
                  <a:cubicBezTo>
                    <a:pt x="1585" y="1450"/>
                    <a:pt x="1791" y="1453"/>
                    <a:pt x="2013" y="1459"/>
                  </a:cubicBezTo>
                  <a:cubicBezTo>
                    <a:pt x="2110" y="1461"/>
                    <a:pt x="2228" y="1504"/>
                    <a:pt x="2355" y="1571"/>
                  </a:cubicBezTo>
                  <a:cubicBezTo>
                    <a:pt x="2488" y="1429"/>
                    <a:pt x="2753" y="1144"/>
                    <a:pt x="2926" y="960"/>
                  </a:cubicBezTo>
                  <a:cubicBezTo>
                    <a:pt x="2987" y="895"/>
                    <a:pt x="3003" y="803"/>
                    <a:pt x="2977" y="724"/>
                  </a:cubicBezTo>
                  <a:cubicBezTo>
                    <a:pt x="2745" y="405"/>
                    <a:pt x="2644" y="483"/>
                    <a:pt x="2473" y="391"/>
                  </a:cubicBezTo>
                  <a:cubicBezTo>
                    <a:pt x="2294" y="295"/>
                    <a:pt x="1840" y="123"/>
                    <a:pt x="1399" y="157"/>
                  </a:cubicBezTo>
                  <a:cubicBezTo>
                    <a:pt x="969" y="191"/>
                    <a:pt x="1077" y="153"/>
                    <a:pt x="597" y="81"/>
                  </a:cubicBezTo>
                  <a:cubicBezTo>
                    <a:pt x="585" y="79"/>
                    <a:pt x="572" y="77"/>
                    <a:pt x="559" y="75"/>
                  </a:cubicBezTo>
                  <a:cubicBezTo>
                    <a:pt x="36" y="0"/>
                    <a:pt x="51" y="208"/>
                    <a:pt x="51" y="208"/>
                  </a:cubicBezTo>
                  <a:close/>
                </a:path>
              </a:pathLst>
            </a:custGeom>
            <a:solidFill>
              <a:srgbClr val="F5D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4" name="Freeform 45">
              <a:extLst>
                <a:ext uri="{FF2B5EF4-FFF2-40B4-BE49-F238E27FC236}">
                  <a16:creationId xmlns:a16="http://schemas.microsoft.com/office/drawing/2014/main" id="{7B000F19-63DB-46D4-A0E9-50DF2ECEF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0983" y="2449496"/>
              <a:ext cx="919516" cy="814659"/>
            </a:xfrm>
            <a:custGeom>
              <a:avLst/>
              <a:gdLst>
                <a:gd name="T0" fmla="*/ 865 w 2600"/>
                <a:gd name="T1" fmla="*/ 491 h 2299"/>
                <a:gd name="T2" fmla="*/ 1078 w 2600"/>
                <a:gd name="T3" fmla="*/ 632 h 2299"/>
                <a:gd name="T4" fmla="*/ 1078 w 2600"/>
                <a:gd name="T5" fmla="*/ 635 h 2299"/>
                <a:gd name="T6" fmla="*/ 908 w 2600"/>
                <a:gd name="T7" fmla="*/ 674 h 2299"/>
                <a:gd name="T8" fmla="*/ 767 w 2600"/>
                <a:gd name="T9" fmla="*/ 899 h 2299"/>
                <a:gd name="T10" fmla="*/ 992 w 2600"/>
                <a:gd name="T11" fmla="*/ 1039 h 2299"/>
                <a:gd name="T12" fmla="*/ 809 w 2600"/>
                <a:gd name="T13" fmla="*/ 1081 h 2299"/>
                <a:gd name="T14" fmla="*/ 669 w 2600"/>
                <a:gd name="T15" fmla="*/ 1306 h 2299"/>
                <a:gd name="T16" fmla="*/ 894 w 2600"/>
                <a:gd name="T17" fmla="*/ 1446 h 2299"/>
                <a:gd name="T18" fmla="*/ 164 w 2600"/>
                <a:gd name="T19" fmla="*/ 1615 h 2299"/>
                <a:gd name="T20" fmla="*/ 24 w 2600"/>
                <a:gd name="T21" fmla="*/ 1839 h 2299"/>
                <a:gd name="T22" fmla="*/ 248 w 2600"/>
                <a:gd name="T23" fmla="*/ 1980 h 2299"/>
                <a:gd name="T24" fmla="*/ 365 w 2600"/>
                <a:gd name="T25" fmla="*/ 1953 h 2299"/>
                <a:gd name="T26" fmla="*/ 1343 w 2600"/>
                <a:gd name="T27" fmla="*/ 1727 h 2299"/>
                <a:gd name="T28" fmla="*/ 1475 w 2600"/>
                <a:gd name="T29" fmla="*/ 1696 h 2299"/>
                <a:gd name="T30" fmla="*/ 1533 w 2600"/>
                <a:gd name="T31" fmla="*/ 1727 h 2299"/>
                <a:gd name="T32" fmla="*/ 1527 w 2600"/>
                <a:gd name="T33" fmla="*/ 1791 h 2299"/>
                <a:gd name="T34" fmla="*/ 1252 w 2600"/>
                <a:gd name="T35" fmla="*/ 2191 h 2299"/>
                <a:gd name="T36" fmla="*/ 1340 w 2600"/>
                <a:gd name="T37" fmla="*/ 2286 h 2299"/>
                <a:gd name="T38" fmla="*/ 1466 w 2600"/>
                <a:gd name="T39" fmla="*/ 2258 h 2299"/>
                <a:gd name="T40" fmla="*/ 2564 w 2600"/>
                <a:gd name="T41" fmla="*/ 1402 h 2299"/>
                <a:gd name="T42" fmla="*/ 2593 w 2600"/>
                <a:gd name="T43" fmla="*/ 1311 h 2299"/>
                <a:gd name="T44" fmla="*/ 2346 w 2600"/>
                <a:gd name="T45" fmla="*/ 245 h 2299"/>
                <a:gd name="T46" fmla="*/ 2009 w 2600"/>
                <a:gd name="T47" fmla="*/ 35 h 2299"/>
                <a:gd name="T48" fmla="*/ 1006 w 2600"/>
                <a:gd name="T49" fmla="*/ 267 h 2299"/>
                <a:gd name="T50" fmla="*/ 865 w 2600"/>
                <a:gd name="T51" fmla="*/ 491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0" h="2299">
                  <a:moveTo>
                    <a:pt x="865" y="491"/>
                  </a:moveTo>
                  <a:cubicBezTo>
                    <a:pt x="888" y="588"/>
                    <a:pt x="982" y="647"/>
                    <a:pt x="1078" y="632"/>
                  </a:cubicBezTo>
                  <a:cubicBezTo>
                    <a:pt x="1078" y="633"/>
                    <a:pt x="1078" y="634"/>
                    <a:pt x="1078" y="635"/>
                  </a:cubicBezTo>
                  <a:cubicBezTo>
                    <a:pt x="908" y="674"/>
                    <a:pt x="908" y="674"/>
                    <a:pt x="908" y="674"/>
                  </a:cubicBezTo>
                  <a:cubicBezTo>
                    <a:pt x="807" y="697"/>
                    <a:pt x="744" y="798"/>
                    <a:pt x="767" y="899"/>
                  </a:cubicBezTo>
                  <a:cubicBezTo>
                    <a:pt x="790" y="999"/>
                    <a:pt x="892" y="1062"/>
                    <a:pt x="992" y="1039"/>
                  </a:cubicBezTo>
                  <a:cubicBezTo>
                    <a:pt x="809" y="1081"/>
                    <a:pt x="809" y="1081"/>
                    <a:pt x="809" y="1081"/>
                  </a:cubicBezTo>
                  <a:cubicBezTo>
                    <a:pt x="709" y="1104"/>
                    <a:pt x="646" y="1205"/>
                    <a:pt x="669" y="1306"/>
                  </a:cubicBezTo>
                  <a:cubicBezTo>
                    <a:pt x="692" y="1406"/>
                    <a:pt x="794" y="1469"/>
                    <a:pt x="894" y="1446"/>
                  </a:cubicBezTo>
                  <a:cubicBezTo>
                    <a:pt x="164" y="1615"/>
                    <a:pt x="164" y="1615"/>
                    <a:pt x="164" y="1615"/>
                  </a:cubicBezTo>
                  <a:cubicBezTo>
                    <a:pt x="64" y="1638"/>
                    <a:pt x="0" y="1739"/>
                    <a:pt x="24" y="1839"/>
                  </a:cubicBezTo>
                  <a:cubicBezTo>
                    <a:pt x="47" y="1940"/>
                    <a:pt x="148" y="2003"/>
                    <a:pt x="248" y="1980"/>
                  </a:cubicBezTo>
                  <a:cubicBezTo>
                    <a:pt x="365" y="1953"/>
                    <a:pt x="365" y="1953"/>
                    <a:pt x="365" y="1953"/>
                  </a:cubicBezTo>
                  <a:cubicBezTo>
                    <a:pt x="1343" y="1727"/>
                    <a:pt x="1343" y="1727"/>
                    <a:pt x="1343" y="1727"/>
                  </a:cubicBezTo>
                  <a:cubicBezTo>
                    <a:pt x="1475" y="1696"/>
                    <a:pt x="1475" y="1696"/>
                    <a:pt x="1475" y="1696"/>
                  </a:cubicBezTo>
                  <a:cubicBezTo>
                    <a:pt x="1497" y="1691"/>
                    <a:pt x="1522" y="1707"/>
                    <a:pt x="1533" y="1727"/>
                  </a:cubicBezTo>
                  <a:cubicBezTo>
                    <a:pt x="1545" y="1746"/>
                    <a:pt x="1542" y="1774"/>
                    <a:pt x="1527" y="1791"/>
                  </a:cubicBezTo>
                  <a:cubicBezTo>
                    <a:pt x="1383" y="1966"/>
                    <a:pt x="1208" y="1997"/>
                    <a:pt x="1252" y="2191"/>
                  </a:cubicBezTo>
                  <a:cubicBezTo>
                    <a:pt x="1263" y="2236"/>
                    <a:pt x="1296" y="2272"/>
                    <a:pt x="1340" y="2286"/>
                  </a:cubicBezTo>
                  <a:cubicBezTo>
                    <a:pt x="1384" y="2299"/>
                    <a:pt x="1432" y="2289"/>
                    <a:pt x="1466" y="2258"/>
                  </a:cubicBezTo>
                  <a:cubicBezTo>
                    <a:pt x="2564" y="1402"/>
                    <a:pt x="2564" y="1402"/>
                    <a:pt x="2564" y="1402"/>
                  </a:cubicBezTo>
                  <a:cubicBezTo>
                    <a:pt x="2590" y="1379"/>
                    <a:pt x="2600" y="1344"/>
                    <a:pt x="2593" y="1311"/>
                  </a:cubicBezTo>
                  <a:cubicBezTo>
                    <a:pt x="2556" y="1151"/>
                    <a:pt x="2426" y="588"/>
                    <a:pt x="2346" y="245"/>
                  </a:cubicBezTo>
                  <a:cubicBezTo>
                    <a:pt x="2311" y="94"/>
                    <a:pt x="2161" y="0"/>
                    <a:pt x="2009" y="35"/>
                  </a:cubicBezTo>
                  <a:cubicBezTo>
                    <a:pt x="1520" y="148"/>
                    <a:pt x="1006" y="267"/>
                    <a:pt x="1006" y="267"/>
                  </a:cubicBezTo>
                  <a:cubicBezTo>
                    <a:pt x="905" y="290"/>
                    <a:pt x="842" y="391"/>
                    <a:pt x="865" y="491"/>
                  </a:cubicBezTo>
                  <a:close/>
                </a:path>
              </a:pathLst>
            </a:custGeom>
            <a:solidFill>
              <a:srgbClr val="F5D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81" name="组合 680">
            <a:extLst>
              <a:ext uri="{FF2B5EF4-FFF2-40B4-BE49-F238E27FC236}">
                <a16:creationId xmlns:a16="http://schemas.microsoft.com/office/drawing/2014/main" id="{940A14A3-33D5-4672-93F7-0DE121554518}"/>
              </a:ext>
            </a:extLst>
          </p:cNvPr>
          <p:cNvGrpSpPr/>
          <p:nvPr/>
        </p:nvGrpSpPr>
        <p:grpSpPr>
          <a:xfrm>
            <a:off x="6697087" y="4696562"/>
            <a:ext cx="921128" cy="924356"/>
            <a:chOff x="10835432" y="4135274"/>
            <a:chExt cx="921128" cy="924356"/>
          </a:xfrm>
        </p:grpSpPr>
        <p:sp>
          <p:nvSpPr>
            <p:cNvPr id="481" name="Freeform 12">
              <a:extLst>
                <a:ext uri="{FF2B5EF4-FFF2-40B4-BE49-F238E27FC236}">
                  <a16:creationId xmlns:a16="http://schemas.microsoft.com/office/drawing/2014/main" id="{57024482-1983-40D4-B2EA-E0E25C002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82214" y="4135274"/>
              <a:ext cx="874346" cy="921129"/>
            </a:xfrm>
            <a:custGeom>
              <a:avLst/>
              <a:gdLst>
                <a:gd name="T0" fmla="*/ 0 w 542"/>
                <a:gd name="T1" fmla="*/ 405 h 571"/>
                <a:gd name="T2" fmla="*/ 23 w 542"/>
                <a:gd name="T3" fmla="*/ 412 h 571"/>
                <a:gd name="T4" fmla="*/ 31 w 542"/>
                <a:gd name="T5" fmla="*/ 414 h 571"/>
                <a:gd name="T6" fmla="*/ 33 w 542"/>
                <a:gd name="T7" fmla="*/ 415 h 571"/>
                <a:gd name="T8" fmla="*/ 39 w 542"/>
                <a:gd name="T9" fmla="*/ 417 h 571"/>
                <a:gd name="T10" fmla="*/ 43 w 542"/>
                <a:gd name="T11" fmla="*/ 418 h 571"/>
                <a:gd name="T12" fmla="*/ 56 w 542"/>
                <a:gd name="T13" fmla="*/ 422 h 571"/>
                <a:gd name="T14" fmla="*/ 64 w 542"/>
                <a:gd name="T15" fmla="*/ 424 h 571"/>
                <a:gd name="T16" fmla="*/ 68 w 542"/>
                <a:gd name="T17" fmla="*/ 425 h 571"/>
                <a:gd name="T18" fmla="*/ 72 w 542"/>
                <a:gd name="T19" fmla="*/ 427 h 571"/>
                <a:gd name="T20" fmla="*/ 76 w 542"/>
                <a:gd name="T21" fmla="*/ 428 h 571"/>
                <a:gd name="T22" fmla="*/ 83 w 542"/>
                <a:gd name="T23" fmla="*/ 430 h 571"/>
                <a:gd name="T24" fmla="*/ 84 w 542"/>
                <a:gd name="T25" fmla="*/ 430 h 571"/>
                <a:gd name="T26" fmla="*/ 108 w 542"/>
                <a:gd name="T27" fmla="*/ 438 h 571"/>
                <a:gd name="T28" fmla="*/ 115 w 542"/>
                <a:gd name="T29" fmla="*/ 440 h 571"/>
                <a:gd name="T30" fmla="*/ 117 w 542"/>
                <a:gd name="T31" fmla="*/ 440 h 571"/>
                <a:gd name="T32" fmla="*/ 153 w 542"/>
                <a:gd name="T33" fmla="*/ 452 h 571"/>
                <a:gd name="T34" fmla="*/ 157 w 542"/>
                <a:gd name="T35" fmla="*/ 453 h 571"/>
                <a:gd name="T36" fmla="*/ 161 w 542"/>
                <a:gd name="T37" fmla="*/ 454 h 571"/>
                <a:gd name="T38" fmla="*/ 169 w 542"/>
                <a:gd name="T39" fmla="*/ 457 h 571"/>
                <a:gd name="T40" fmla="*/ 171 w 542"/>
                <a:gd name="T41" fmla="*/ 457 h 571"/>
                <a:gd name="T42" fmla="*/ 210 w 542"/>
                <a:gd name="T43" fmla="*/ 469 h 571"/>
                <a:gd name="T44" fmla="*/ 218 w 542"/>
                <a:gd name="T45" fmla="*/ 471 h 571"/>
                <a:gd name="T46" fmla="*/ 220 w 542"/>
                <a:gd name="T47" fmla="*/ 472 h 571"/>
                <a:gd name="T48" fmla="*/ 234 w 542"/>
                <a:gd name="T49" fmla="*/ 476 h 571"/>
                <a:gd name="T50" fmla="*/ 245 w 542"/>
                <a:gd name="T51" fmla="*/ 480 h 571"/>
                <a:gd name="T52" fmla="*/ 246 w 542"/>
                <a:gd name="T53" fmla="*/ 480 h 571"/>
                <a:gd name="T54" fmla="*/ 250 w 542"/>
                <a:gd name="T55" fmla="*/ 481 h 571"/>
                <a:gd name="T56" fmla="*/ 306 w 542"/>
                <a:gd name="T57" fmla="*/ 499 h 571"/>
                <a:gd name="T58" fmla="*/ 308 w 542"/>
                <a:gd name="T59" fmla="*/ 499 h 571"/>
                <a:gd name="T60" fmla="*/ 351 w 542"/>
                <a:gd name="T61" fmla="*/ 512 h 571"/>
                <a:gd name="T62" fmla="*/ 355 w 542"/>
                <a:gd name="T63" fmla="*/ 514 h 571"/>
                <a:gd name="T64" fmla="*/ 357 w 542"/>
                <a:gd name="T65" fmla="*/ 514 h 571"/>
                <a:gd name="T66" fmla="*/ 395 w 542"/>
                <a:gd name="T67" fmla="*/ 526 h 571"/>
                <a:gd name="T68" fmla="*/ 444 w 542"/>
                <a:gd name="T69" fmla="*/ 541 h 571"/>
                <a:gd name="T70" fmla="*/ 448 w 542"/>
                <a:gd name="T71" fmla="*/ 542 h 571"/>
                <a:gd name="T72" fmla="*/ 454 w 542"/>
                <a:gd name="T73" fmla="*/ 544 h 571"/>
                <a:gd name="T74" fmla="*/ 456 w 542"/>
                <a:gd name="T75" fmla="*/ 544 h 571"/>
                <a:gd name="T76" fmla="*/ 484 w 542"/>
                <a:gd name="T77" fmla="*/ 553 h 571"/>
                <a:gd name="T78" fmla="*/ 542 w 542"/>
                <a:gd name="T79" fmla="*/ 571 h 571"/>
                <a:gd name="T80" fmla="*/ 156 w 542"/>
                <a:gd name="T81" fmla="*/ 191 h 571"/>
                <a:gd name="T82" fmla="*/ 110 w 542"/>
                <a:gd name="T83" fmla="*/ 34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2" h="571">
                  <a:moveTo>
                    <a:pt x="124" y="0"/>
                  </a:moveTo>
                  <a:lnTo>
                    <a:pt x="0" y="405"/>
                  </a:lnTo>
                  <a:lnTo>
                    <a:pt x="23" y="412"/>
                  </a:lnTo>
                  <a:lnTo>
                    <a:pt x="23" y="412"/>
                  </a:lnTo>
                  <a:lnTo>
                    <a:pt x="25" y="412"/>
                  </a:lnTo>
                  <a:lnTo>
                    <a:pt x="31" y="414"/>
                  </a:lnTo>
                  <a:lnTo>
                    <a:pt x="31" y="414"/>
                  </a:lnTo>
                  <a:lnTo>
                    <a:pt x="33" y="415"/>
                  </a:lnTo>
                  <a:lnTo>
                    <a:pt x="39" y="417"/>
                  </a:lnTo>
                  <a:lnTo>
                    <a:pt x="39" y="417"/>
                  </a:lnTo>
                  <a:lnTo>
                    <a:pt x="43" y="418"/>
                  </a:lnTo>
                  <a:lnTo>
                    <a:pt x="43" y="418"/>
                  </a:lnTo>
                  <a:lnTo>
                    <a:pt x="56" y="422"/>
                  </a:lnTo>
                  <a:lnTo>
                    <a:pt x="56" y="422"/>
                  </a:lnTo>
                  <a:lnTo>
                    <a:pt x="56" y="422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8" y="425"/>
                  </a:lnTo>
                  <a:lnTo>
                    <a:pt x="68" y="425"/>
                  </a:lnTo>
                  <a:lnTo>
                    <a:pt x="72" y="427"/>
                  </a:lnTo>
                  <a:lnTo>
                    <a:pt x="72" y="427"/>
                  </a:lnTo>
                  <a:lnTo>
                    <a:pt x="76" y="428"/>
                  </a:lnTo>
                  <a:lnTo>
                    <a:pt x="76" y="428"/>
                  </a:lnTo>
                  <a:lnTo>
                    <a:pt x="83" y="430"/>
                  </a:lnTo>
                  <a:lnTo>
                    <a:pt x="84" y="430"/>
                  </a:lnTo>
                  <a:lnTo>
                    <a:pt x="84" y="430"/>
                  </a:lnTo>
                  <a:lnTo>
                    <a:pt x="106" y="437"/>
                  </a:lnTo>
                  <a:lnTo>
                    <a:pt x="108" y="438"/>
                  </a:lnTo>
                  <a:lnTo>
                    <a:pt x="108" y="438"/>
                  </a:lnTo>
                  <a:lnTo>
                    <a:pt x="115" y="440"/>
                  </a:lnTo>
                  <a:lnTo>
                    <a:pt x="117" y="440"/>
                  </a:lnTo>
                  <a:lnTo>
                    <a:pt x="117" y="440"/>
                  </a:lnTo>
                  <a:lnTo>
                    <a:pt x="153" y="452"/>
                  </a:lnTo>
                  <a:lnTo>
                    <a:pt x="153" y="452"/>
                  </a:lnTo>
                  <a:lnTo>
                    <a:pt x="157" y="453"/>
                  </a:lnTo>
                  <a:lnTo>
                    <a:pt x="157" y="453"/>
                  </a:lnTo>
                  <a:lnTo>
                    <a:pt x="161" y="454"/>
                  </a:lnTo>
                  <a:lnTo>
                    <a:pt x="161" y="454"/>
                  </a:lnTo>
                  <a:lnTo>
                    <a:pt x="162" y="454"/>
                  </a:lnTo>
                  <a:lnTo>
                    <a:pt x="169" y="457"/>
                  </a:lnTo>
                  <a:lnTo>
                    <a:pt x="169" y="457"/>
                  </a:lnTo>
                  <a:lnTo>
                    <a:pt x="171" y="457"/>
                  </a:lnTo>
                  <a:lnTo>
                    <a:pt x="210" y="469"/>
                  </a:lnTo>
                  <a:lnTo>
                    <a:pt x="210" y="469"/>
                  </a:lnTo>
                  <a:lnTo>
                    <a:pt x="211" y="469"/>
                  </a:lnTo>
                  <a:lnTo>
                    <a:pt x="218" y="471"/>
                  </a:lnTo>
                  <a:lnTo>
                    <a:pt x="218" y="471"/>
                  </a:lnTo>
                  <a:lnTo>
                    <a:pt x="220" y="472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5" y="477"/>
                  </a:lnTo>
                  <a:lnTo>
                    <a:pt x="245" y="480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50" y="481"/>
                  </a:lnTo>
                  <a:lnTo>
                    <a:pt x="250" y="481"/>
                  </a:lnTo>
                  <a:lnTo>
                    <a:pt x="250" y="481"/>
                  </a:lnTo>
                  <a:lnTo>
                    <a:pt x="306" y="499"/>
                  </a:lnTo>
                  <a:lnTo>
                    <a:pt x="306" y="499"/>
                  </a:lnTo>
                  <a:lnTo>
                    <a:pt x="308" y="499"/>
                  </a:lnTo>
                  <a:lnTo>
                    <a:pt x="349" y="512"/>
                  </a:lnTo>
                  <a:lnTo>
                    <a:pt x="351" y="512"/>
                  </a:lnTo>
                  <a:lnTo>
                    <a:pt x="351" y="512"/>
                  </a:lnTo>
                  <a:lnTo>
                    <a:pt x="355" y="514"/>
                  </a:lnTo>
                  <a:lnTo>
                    <a:pt x="355" y="514"/>
                  </a:lnTo>
                  <a:lnTo>
                    <a:pt x="357" y="514"/>
                  </a:lnTo>
                  <a:lnTo>
                    <a:pt x="395" y="526"/>
                  </a:lnTo>
                  <a:lnTo>
                    <a:pt x="395" y="526"/>
                  </a:lnTo>
                  <a:lnTo>
                    <a:pt x="396" y="526"/>
                  </a:lnTo>
                  <a:lnTo>
                    <a:pt x="444" y="541"/>
                  </a:lnTo>
                  <a:lnTo>
                    <a:pt x="444" y="541"/>
                  </a:lnTo>
                  <a:lnTo>
                    <a:pt x="448" y="542"/>
                  </a:lnTo>
                  <a:lnTo>
                    <a:pt x="448" y="542"/>
                  </a:lnTo>
                  <a:lnTo>
                    <a:pt x="454" y="544"/>
                  </a:lnTo>
                  <a:lnTo>
                    <a:pt x="456" y="544"/>
                  </a:lnTo>
                  <a:lnTo>
                    <a:pt x="456" y="544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542" y="571"/>
                  </a:lnTo>
                  <a:lnTo>
                    <a:pt x="124" y="0"/>
                  </a:lnTo>
                  <a:close/>
                  <a:moveTo>
                    <a:pt x="156" y="191"/>
                  </a:moveTo>
                  <a:lnTo>
                    <a:pt x="312" y="405"/>
                  </a:lnTo>
                  <a:lnTo>
                    <a:pt x="110" y="343"/>
                  </a:lnTo>
                  <a:lnTo>
                    <a:pt x="156" y="191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0" name="Freeform 51">
              <a:extLst>
                <a:ext uri="{FF2B5EF4-FFF2-40B4-BE49-F238E27FC236}">
                  <a16:creationId xmlns:a16="http://schemas.microsoft.com/office/drawing/2014/main" id="{B4AC86C2-79B1-4521-BA5A-B1FB961315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5432" y="4138501"/>
              <a:ext cx="875960" cy="921129"/>
            </a:xfrm>
            <a:custGeom>
              <a:avLst/>
              <a:gdLst>
                <a:gd name="T0" fmla="*/ 543 w 543"/>
                <a:gd name="T1" fmla="*/ 571 h 571"/>
                <a:gd name="T2" fmla="*/ 124 w 543"/>
                <a:gd name="T3" fmla="*/ 0 h 571"/>
                <a:gd name="T4" fmla="*/ 0 w 543"/>
                <a:gd name="T5" fmla="*/ 405 h 571"/>
                <a:gd name="T6" fmla="*/ 543 w 543"/>
                <a:gd name="T7" fmla="*/ 571 h 571"/>
                <a:gd name="T8" fmla="*/ 157 w 543"/>
                <a:gd name="T9" fmla="*/ 192 h 571"/>
                <a:gd name="T10" fmla="*/ 313 w 543"/>
                <a:gd name="T11" fmla="*/ 405 h 571"/>
                <a:gd name="T12" fmla="*/ 110 w 543"/>
                <a:gd name="T13" fmla="*/ 343 h 571"/>
                <a:gd name="T14" fmla="*/ 157 w 543"/>
                <a:gd name="T15" fmla="*/ 19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571">
                  <a:moveTo>
                    <a:pt x="543" y="571"/>
                  </a:moveTo>
                  <a:lnTo>
                    <a:pt x="124" y="0"/>
                  </a:lnTo>
                  <a:lnTo>
                    <a:pt x="0" y="405"/>
                  </a:lnTo>
                  <a:lnTo>
                    <a:pt x="543" y="571"/>
                  </a:lnTo>
                  <a:close/>
                  <a:moveTo>
                    <a:pt x="157" y="192"/>
                  </a:moveTo>
                  <a:lnTo>
                    <a:pt x="313" y="405"/>
                  </a:lnTo>
                  <a:lnTo>
                    <a:pt x="110" y="343"/>
                  </a:lnTo>
                  <a:lnTo>
                    <a:pt x="157" y="192"/>
                  </a:lnTo>
                  <a:close/>
                </a:path>
              </a:pathLst>
            </a:custGeom>
            <a:solidFill>
              <a:srgbClr val="F3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1" name="Freeform 52">
              <a:extLst>
                <a:ext uri="{FF2B5EF4-FFF2-40B4-BE49-F238E27FC236}">
                  <a16:creationId xmlns:a16="http://schemas.microsoft.com/office/drawing/2014/main" id="{329619E8-2A2F-433E-B2F7-EBD13FFDD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6864" y="5011234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2" name="Line 53">
              <a:extLst>
                <a:ext uri="{FF2B5EF4-FFF2-40B4-BE49-F238E27FC236}">
                  <a16:creationId xmlns:a16="http://schemas.microsoft.com/office/drawing/2014/main" id="{F2FFCEE1-DB83-41AD-B1AF-66930BDC90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46864" y="5011234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3" name="Freeform 54">
              <a:extLst>
                <a:ext uri="{FF2B5EF4-FFF2-40B4-BE49-F238E27FC236}">
                  <a16:creationId xmlns:a16="http://schemas.microsoft.com/office/drawing/2014/main" id="{4314FF68-31E5-4D55-800D-758415F9E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3638" y="5009621"/>
              <a:ext cx="16132" cy="32264"/>
            </a:xfrm>
            <a:custGeom>
              <a:avLst/>
              <a:gdLst>
                <a:gd name="T0" fmla="*/ 6 w 10"/>
                <a:gd name="T1" fmla="*/ 0 h 20"/>
                <a:gd name="T2" fmla="*/ 10 w 10"/>
                <a:gd name="T3" fmla="*/ 2 h 20"/>
                <a:gd name="T4" fmla="*/ 4 w 10"/>
                <a:gd name="T5" fmla="*/ 20 h 20"/>
                <a:gd name="T6" fmla="*/ 0 w 10"/>
                <a:gd name="T7" fmla="*/ 18 h 20"/>
                <a:gd name="T8" fmla="*/ 6 w 1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lnTo>
                    <a:pt x="10" y="2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4" name="Freeform 55">
              <a:extLst>
                <a:ext uri="{FF2B5EF4-FFF2-40B4-BE49-F238E27FC236}">
                  <a16:creationId xmlns:a16="http://schemas.microsoft.com/office/drawing/2014/main" id="{5A09F542-1B0F-4AF6-A79C-78B7A9BB2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3959" y="5020913"/>
              <a:ext cx="4840" cy="16132"/>
            </a:xfrm>
            <a:custGeom>
              <a:avLst/>
              <a:gdLst>
                <a:gd name="T0" fmla="*/ 0 w 3"/>
                <a:gd name="T1" fmla="*/ 10 h 10"/>
                <a:gd name="T2" fmla="*/ 3 w 3"/>
                <a:gd name="T3" fmla="*/ 0 h 10"/>
                <a:gd name="T4" fmla="*/ 0 w 3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0" y="10"/>
                  </a:moveTo>
                  <a:lnTo>
                    <a:pt x="3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5" name="Line 56">
              <a:extLst>
                <a:ext uri="{FF2B5EF4-FFF2-40B4-BE49-F238E27FC236}">
                  <a16:creationId xmlns:a16="http://schemas.microsoft.com/office/drawing/2014/main" id="{01757B79-11C7-4673-AE4F-5F977EE3D5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33959" y="5020913"/>
              <a:ext cx="4840" cy="161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6" name="Freeform 57">
              <a:extLst>
                <a:ext uri="{FF2B5EF4-FFF2-40B4-BE49-F238E27FC236}">
                  <a16:creationId xmlns:a16="http://schemas.microsoft.com/office/drawing/2014/main" id="{57F8C3F7-31C7-4D28-8E16-3AD57E0D5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0732" y="502091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7" name="Freeform 58">
              <a:extLst>
                <a:ext uri="{FF2B5EF4-FFF2-40B4-BE49-F238E27FC236}">
                  <a16:creationId xmlns:a16="http://schemas.microsoft.com/office/drawing/2014/main" id="{E446970F-516D-4D34-8B25-F40DD036E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1053" y="5017686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8" name="Line 59">
              <a:extLst>
                <a:ext uri="{FF2B5EF4-FFF2-40B4-BE49-F238E27FC236}">
                  <a16:creationId xmlns:a16="http://schemas.microsoft.com/office/drawing/2014/main" id="{028CDFF3-F435-4B7F-B351-968CF0E61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21053" y="5017686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9" name="Freeform 60">
              <a:extLst>
                <a:ext uri="{FF2B5EF4-FFF2-40B4-BE49-F238E27FC236}">
                  <a16:creationId xmlns:a16="http://schemas.microsoft.com/office/drawing/2014/main" id="{ECAD8D0B-C4D2-409C-9E3E-89D97F917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7827" y="5016073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2 h 11"/>
                <a:gd name="T4" fmla="*/ 4 w 6"/>
                <a:gd name="T5" fmla="*/ 11 h 11"/>
                <a:gd name="T6" fmla="*/ 0 w 6"/>
                <a:gd name="T7" fmla="*/ 10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2"/>
                  </a:lnTo>
                  <a:lnTo>
                    <a:pt x="4" y="11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0" name="Freeform 61">
              <a:extLst>
                <a:ext uri="{FF2B5EF4-FFF2-40B4-BE49-F238E27FC236}">
                  <a16:creationId xmlns:a16="http://schemas.microsoft.com/office/drawing/2014/main" id="{7F373692-7AD2-47F7-BDCE-C2EBAAE20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8148" y="501446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1" name="Line 62">
              <a:extLst>
                <a:ext uri="{FF2B5EF4-FFF2-40B4-BE49-F238E27FC236}">
                  <a16:creationId xmlns:a16="http://schemas.microsoft.com/office/drawing/2014/main" id="{77A2675F-B967-472B-A3E8-2EE945213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08148" y="501446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2" name="Freeform 63">
              <a:extLst>
                <a:ext uri="{FF2B5EF4-FFF2-40B4-BE49-F238E27FC236}">
                  <a16:creationId xmlns:a16="http://schemas.microsoft.com/office/drawing/2014/main" id="{5011A09F-85A0-4536-964F-05D6AF4E2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4921" y="5012847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3" name="Freeform 64">
              <a:extLst>
                <a:ext uri="{FF2B5EF4-FFF2-40B4-BE49-F238E27FC236}">
                  <a16:creationId xmlns:a16="http://schemas.microsoft.com/office/drawing/2014/main" id="{0A45DE90-26D7-4EF5-B595-AEB7AC829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5242" y="5009621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4" name="Line 65">
              <a:extLst>
                <a:ext uri="{FF2B5EF4-FFF2-40B4-BE49-F238E27FC236}">
                  <a16:creationId xmlns:a16="http://schemas.microsoft.com/office/drawing/2014/main" id="{0E948EFE-A9F2-4B66-9113-54EF1962E5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95242" y="5009621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5" name="Freeform 66">
              <a:extLst>
                <a:ext uri="{FF2B5EF4-FFF2-40B4-BE49-F238E27FC236}">
                  <a16:creationId xmlns:a16="http://schemas.microsoft.com/office/drawing/2014/main" id="{05D39B9F-272D-4D73-B5FC-DCA2E404B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2016" y="5009621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6" name="Freeform 67">
              <a:extLst>
                <a:ext uri="{FF2B5EF4-FFF2-40B4-BE49-F238E27FC236}">
                  <a16:creationId xmlns:a16="http://schemas.microsoft.com/office/drawing/2014/main" id="{659D6577-BD2E-4BC5-9061-F039337BD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0724" y="5006394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7" name="Line 68">
              <a:extLst>
                <a:ext uri="{FF2B5EF4-FFF2-40B4-BE49-F238E27FC236}">
                  <a16:creationId xmlns:a16="http://schemas.microsoft.com/office/drawing/2014/main" id="{F32E8844-37B2-4FE9-B384-6A0EE33C1C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0724" y="5006394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8" name="Freeform 69">
              <a:extLst>
                <a:ext uri="{FF2B5EF4-FFF2-40B4-BE49-F238E27FC236}">
                  <a16:creationId xmlns:a16="http://schemas.microsoft.com/office/drawing/2014/main" id="{91CA0185-7F4A-4200-A930-58BEDFED1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110" y="5004781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3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3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9" name="Freeform 70">
              <a:extLst>
                <a:ext uri="{FF2B5EF4-FFF2-40B4-BE49-F238E27FC236}">
                  <a16:creationId xmlns:a16="http://schemas.microsoft.com/office/drawing/2014/main" id="{7FAAB97C-1747-40AB-9D41-1574B93D1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7818" y="4987036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0" name="Line 71">
              <a:extLst>
                <a:ext uri="{FF2B5EF4-FFF2-40B4-BE49-F238E27FC236}">
                  <a16:creationId xmlns:a16="http://schemas.microsoft.com/office/drawing/2014/main" id="{57E14811-6C0C-4690-BADB-FA3E93460D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67818" y="4987036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1" name="Freeform 72">
              <a:extLst>
                <a:ext uri="{FF2B5EF4-FFF2-40B4-BE49-F238E27FC236}">
                  <a16:creationId xmlns:a16="http://schemas.microsoft.com/office/drawing/2014/main" id="{D172AB1C-80BD-47F4-A34B-EB3702732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4592" y="4987036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2" name="Freeform 73">
              <a:extLst>
                <a:ext uri="{FF2B5EF4-FFF2-40B4-BE49-F238E27FC236}">
                  <a16:creationId xmlns:a16="http://schemas.microsoft.com/office/drawing/2014/main" id="{88915CB5-96DD-4300-BB58-4816B243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4913" y="4998328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3" name="Line 74">
              <a:extLst>
                <a:ext uri="{FF2B5EF4-FFF2-40B4-BE49-F238E27FC236}">
                  <a16:creationId xmlns:a16="http://schemas.microsoft.com/office/drawing/2014/main" id="{A13207BC-73A3-4E16-9083-053F967C7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54913" y="4998328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4" name="Freeform 75">
              <a:extLst>
                <a:ext uri="{FF2B5EF4-FFF2-40B4-BE49-F238E27FC236}">
                  <a16:creationId xmlns:a16="http://schemas.microsoft.com/office/drawing/2014/main" id="{38CA5FF3-8BF4-4080-8C8B-F4589A454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1686" y="499671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5" name="Freeform 76">
              <a:extLst>
                <a:ext uri="{FF2B5EF4-FFF2-40B4-BE49-F238E27FC236}">
                  <a16:creationId xmlns:a16="http://schemas.microsoft.com/office/drawing/2014/main" id="{FC09E2CD-3CAB-47FA-AE09-4AD63A25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2007" y="499348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6" name="Line 77">
              <a:extLst>
                <a:ext uri="{FF2B5EF4-FFF2-40B4-BE49-F238E27FC236}">
                  <a16:creationId xmlns:a16="http://schemas.microsoft.com/office/drawing/2014/main" id="{EF351BA3-EA66-4D08-BB2A-047F2E361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42007" y="499348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7" name="Freeform 78">
              <a:extLst>
                <a:ext uri="{FF2B5EF4-FFF2-40B4-BE49-F238E27FC236}">
                  <a16:creationId xmlns:a16="http://schemas.microsoft.com/office/drawing/2014/main" id="{A59AAB95-0EB9-475E-BB8C-73F47721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8781" y="499348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8" name="Freeform 79">
              <a:extLst>
                <a:ext uri="{FF2B5EF4-FFF2-40B4-BE49-F238E27FC236}">
                  <a16:creationId xmlns:a16="http://schemas.microsoft.com/office/drawing/2014/main" id="{0B674E06-E445-4EFD-AE23-32A6E6D41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9102" y="4990262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9" name="Line 80">
              <a:extLst>
                <a:ext uri="{FF2B5EF4-FFF2-40B4-BE49-F238E27FC236}">
                  <a16:creationId xmlns:a16="http://schemas.microsoft.com/office/drawing/2014/main" id="{56E83A8E-8BF9-42A5-8F20-D6A5CF27C8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9102" y="4990262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0" name="Freeform 81">
              <a:extLst>
                <a:ext uri="{FF2B5EF4-FFF2-40B4-BE49-F238E27FC236}">
                  <a16:creationId xmlns:a16="http://schemas.microsoft.com/office/drawing/2014/main" id="{D53F2709-00D0-466A-B714-91EB8DE65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5875" y="498864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1" name="Freeform 82">
              <a:extLst>
                <a:ext uri="{FF2B5EF4-FFF2-40B4-BE49-F238E27FC236}">
                  <a16:creationId xmlns:a16="http://schemas.microsoft.com/office/drawing/2014/main" id="{D33652A7-A210-45AA-85C5-000130862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6196" y="498542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2" name="Line 83">
              <a:extLst>
                <a:ext uri="{FF2B5EF4-FFF2-40B4-BE49-F238E27FC236}">
                  <a16:creationId xmlns:a16="http://schemas.microsoft.com/office/drawing/2014/main" id="{F06870C1-6D26-45CC-BFEF-1FE2C985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16196" y="498542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3" name="Freeform 84">
              <a:extLst>
                <a:ext uri="{FF2B5EF4-FFF2-40B4-BE49-F238E27FC236}">
                  <a16:creationId xmlns:a16="http://schemas.microsoft.com/office/drawing/2014/main" id="{4C362DEC-BFBB-4980-A5C2-B2D079D28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2970" y="498542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4" name="Freeform 85">
              <a:extLst>
                <a:ext uri="{FF2B5EF4-FFF2-40B4-BE49-F238E27FC236}">
                  <a16:creationId xmlns:a16="http://schemas.microsoft.com/office/drawing/2014/main" id="{B6904AEF-6CD6-40F5-A8EC-C13815046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3291" y="4982196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5" name="Line 86">
              <a:extLst>
                <a:ext uri="{FF2B5EF4-FFF2-40B4-BE49-F238E27FC236}">
                  <a16:creationId xmlns:a16="http://schemas.microsoft.com/office/drawing/2014/main" id="{6FADB88C-EFAE-4D8B-AE41-E71B01E93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03291" y="4982196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6" name="Freeform 87">
              <a:extLst>
                <a:ext uri="{FF2B5EF4-FFF2-40B4-BE49-F238E27FC236}">
                  <a16:creationId xmlns:a16="http://schemas.microsoft.com/office/drawing/2014/main" id="{16023580-9492-448E-AB14-F8B4B0BA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0064" y="4980583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1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7" name="Freeform 88">
              <a:extLst>
                <a:ext uri="{FF2B5EF4-FFF2-40B4-BE49-F238E27FC236}">
                  <a16:creationId xmlns:a16="http://schemas.microsoft.com/office/drawing/2014/main" id="{EF2D319D-9F89-4AFC-9B5C-8CF8380BE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0385" y="4962838"/>
              <a:ext cx="9679" cy="30651"/>
            </a:xfrm>
            <a:custGeom>
              <a:avLst/>
              <a:gdLst>
                <a:gd name="T0" fmla="*/ 0 w 6"/>
                <a:gd name="T1" fmla="*/ 19 h 19"/>
                <a:gd name="T2" fmla="*/ 6 w 6"/>
                <a:gd name="T3" fmla="*/ 0 h 19"/>
                <a:gd name="T4" fmla="*/ 0 w 6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8" name="Line 89">
              <a:extLst>
                <a:ext uri="{FF2B5EF4-FFF2-40B4-BE49-F238E27FC236}">
                  <a16:creationId xmlns:a16="http://schemas.microsoft.com/office/drawing/2014/main" id="{6A7CF526-D5D6-4C51-ABBF-F0A2B06AE3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0385" y="4962838"/>
              <a:ext cx="9679" cy="3065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9" name="Freeform 90">
              <a:extLst>
                <a:ext uri="{FF2B5EF4-FFF2-40B4-BE49-F238E27FC236}">
                  <a16:creationId xmlns:a16="http://schemas.microsoft.com/office/drawing/2014/main" id="{5CE2F730-C0F9-4830-9FA8-EC46CC4D2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7159" y="4962838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0" name="Freeform 91">
              <a:extLst>
                <a:ext uri="{FF2B5EF4-FFF2-40B4-BE49-F238E27FC236}">
                  <a16:creationId xmlns:a16="http://schemas.microsoft.com/office/drawing/2014/main" id="{87C69EAD-0164-4A86-A6A1-110246FB0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7480" y="497413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1" name="Line 92">
              <a:extLst>
                <a:ext uri="{FF2B5EF4-FFF2-40B4-BE49-F238E27FC236}">
                  <a16:creationId xmlns:a16="http://schemas.microsoft.com/office/drawing/2014/main" id="{3B3EA860-04D1-4C03-8229-96CB9C4E85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77480" y="497413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2" name="Freeform 93">
              <a:extLst>
                <a:ext uri="{FF2B5EF4-FFF2-40B4-BE49-F238E27FC236}">
                  <a16:creationId xmlns:a16="http://schemas.microsoft.com/office/drawing/2014/main" id="{7A59F1E0-5ABE-445A-91B1-F8D650E3B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4253" y="4972517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3" name="Freeform 94">
              <a:extLst>
                <a:ext uri="{FF2B5EF4-FFF2-40B4-BE49-F238E27FC236}">
                  <a16:creationId xmlns:a16="http://schemas.microsoft.com/office/drawing/2014/main" id="{3160CD38-C88E-42D7-B594-F02DAE5AA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4574" y="496929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4" name="Line 95">
              <a:extLst>
                <a:ext uri="{FF2B5EF4-FFF2-40B4-BE49-F238E27FC236}">
                  <a16:creationId xmlns:a16="http://schemas.microsoft.com/office/drawing/2014/main" id="{3F5BF2E2-F319-4F43-AF84-F58515E5E5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64574" y="496929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5" name="Freeform 96">
              <a:extLst>
                <a:ext uri="{FF2B5EF4-FFF2-40B4-BE49-F238E27FC236}">
                  <a16:creationId xmlns:a16="http://schemas.microsoft.com/office/drawing/2014/main" id="{71B14407-3711-40D1-99A0-65F715FB4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1348" y="496929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6" name="Freeform 97">
              <a:extLst>
                <a:ext uri="{FF2B5EF4-FFF2-40B4-BE49-F238E27FC236}">
                  <a16:creationId xmlns:a16="http://schemas.microsoft.com/office/drawing/2014/main" id="{F3C9DB50-8B3E-466E-BBBD-E2735ECD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1669" y="496606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7" name="Line 98">
              <a:extLst>
                <a:ext uri="{FF2B5EF4-FFF2-40B4-BE49-F238E27FC236}">
                  <a16:creationId xmlns:a16="http://schemas.microsoft.com/office/drawing/2014/main" id="{FA4BA8E3-3A5F-4308-A197-C46E843343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51669" y="496606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8" name="Freeform 99">
              <a:extLst>
                <a:ext uri="{FF2B5EF4-FFF2-40B4-BE49-F238E27FC236}">
                  <a16:creationId xmlns:a16="http://schemas.microsoft.com/office/drawing/2014/main" id="{4386CBAB-5D98-4EC1-BDD3-E41D9DE7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8442" y="496445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2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2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9" name="Freeform 100">
              <a:extLst>
                <a:ext uri="{FF2B5EF4-FFF2-40B4-BE49-F238E27FC236}">
                  <a16:creationId xmlns:a16="http://schemas.microsoft.com/office/drawing/2014/main" id="{E8CD25B4-6CDE-4B43-B67E-F34813DBD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63" y="4961225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0" name="Line 101">
              <a:extLst>
                <a:ext uri="{FF2B5EF4-FFF2-40B4-BE49-F238E27FC236}">
                  <a16:creationId xmlns:a16="http://schemas.microsoft.com/office/drawing/2014/main" id="{451D168B-88EC-44AD-8790-2E96849930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38763" y="4961225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1" name="Freeform 102">
              <a:extLst>
                <a:ext uri="{FF2B5EF4-FFF2-40B4-BE49-F238E27FC236}">
                  <a16:creationId xmlns:a16="http://schemas.microsoft.com/office/drawing/2014/main" id="{D2D0FA2C-7A3A-48F6-97EE-C735DC40F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5537" y="4961225"/>
              <a:ext cx="9679" cy="16132"/>
            </a:xfrm>
            <a:custGeom>
              <a:avLst/>
              <a:gdLst>
                <a:gd name="T0" fmla="*/ 3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3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2" name="Freeform 103">
              <a:extLst>
                <a:ext uri="{FF2B5EF4-FFF2-40B4-BE49-F238E27FC236}">
                  <a16:creationId xmlns:a16="http://schemas.microsoft.com/office/drawing/2014/main" id="{7EFAC31B-D147-4735-A390-11A50EC8B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5858" y="4957999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3" name="Line 104">
              <a:extLst>
                <a:ext uri="{FF2B5EF4-FFF2-40B4-BE49-F238E27FC236}">
                  <a16:creationId xmlns:a16="http://schemas.microsoft.com/office/drawing/2014/main" id="{304B9733-C29D-4FFD-9ACE-E712B21748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25858" y="4957999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4" name="Freeform 105">
              <a:extLst>
                <a:ext uri="{FF2B5EF4-FFF2-40B4-BE49-F238E27FC236}">
                  <a16:creationId xmlns:a16="http://schemas.microsoft.com/office/drawing/2014/main" id="{42266723-E9D2-485A-B208-CA61527FD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2632" y="4956385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1 h 11"/>
                <a:gd name="T4" fmla="*/ 4 w 6"/>
                <a:gd name="T5" fmla="*/ 11 h 11"/>
                <a:gd name="T6" fmla="*/ 0 w 6"/>
                <a:gd name="T7" fmla="*/ 9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5" name="Freeform 106">
              <a:extLst>
                <a:ext uri="{FF2B5EF4-FFF2-40B4-BE49-F238E27FC236}">
                  <a16:creationId xmlns:a16="http://schemas.microsoft.com/office/drawing/2014/main" id="{FE7134E2-DFC5-40D3-8306-1241B6306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952" y="4938640"/>
              <a:ext cx="8066" cy="30651"/>
            </a:xfrm>
            <a:custGeom>
              <a:avLst/>
              <a:gdLst>
                <a:gd name="T0" fmla="*/ 0 w 5"/>
                <a:gd name="T1" fmla="*/ 19 h 19"/>
                <a:gd name="T2" fmla="*/ 5 w 5"/>
                <a:gd name="T3" fmla="*/ 0 h 19"/>
                <a:gd name="T4" fmla="*/ 0 w 5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9">
                  <a:moveTo>
                    <a:pt x="0" y="19"/>
                  </a:moveTo>
                  <a:lnTo>
                    <a:pt x="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6" name="Line 107">
              <a:extLst>
                <a:ext uri="{FF2B5EF4-FFF2-40B4-BE49-F238E27FC236}">
                  <a16:creationId xmlns:a16="http://schemas.microsoft.com/office/drawing/2014/main" id="{22FA4427-79B7-4DDC-A6D2-FB164AAC55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12952" y="4938640"/>
              <a:ext cx="8066" cy="3065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7" name="Freeform 108">
              <a:extLst>
                <a:ext uri="{FF2B5EF4-FFF2-40B4-BE49-F238E27FC236}">
                  <a16:creationId xmlns:a16="http://schemas.microsoft.com/office/drawing/2014/main" id="{02ED8746-30FA-458D-B81D-D8DB3556A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9726" y="4938640"/>
              <a:ext cx="14519" cy="30651"/>
            </a:xfrm>
            <a:custGeom>
              <a:avLst/>
              <a:gdLst>
                <a:gd name="T0" fmla="*/ 5 w 9"/>
                <a:gd name="T1" fmla="*/ 0 h 19"/>
                <a:gd name="T2" fmla="*/ 9 w 9"/>
                <a:gd name="T3" fmla="*/ 1 h 19"/>
                <a:gd name="T4" fmla="*/ 4 w 9"/>
                <a:gd name="T5" fmla="*/ 19 h 19"/>
                <a:gd name="T6" fmla="*/ 0 w 9"/>
                <a:gd name="T7" fmla="*/ 18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9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8" name="Freeform 109">
              <a:extLst>
                <a:ext uri="{FF2B5EF4-FFF2-40B4-BE49-F238E27FC236}">
                  <a16:creationId xmlns:a16="http://schemas.microsoft.com/office/drawing/2014/main" id="{C8981E40-5A34-4BEA-9133-F172A87F6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0047" y="4949933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9" name="Line 110">
              <a:extLst>
                <a:ext uri="{FF2B5EF4-FFF2-40B4-BE49-F238E27FC236}">
                  <a16:creationId xmlns:a16="http://schemas.microsoft.com/office/drawing/2014/main" id="{7D28C0FB-CBCF-475D-86D5-559972C4A3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00047" y="4949933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0" name="Freeform 111">
              <a:extLst>
                <a:ext uri="{FF2B5EF4-FFF2-40B4-BE49-F238E27FC236}">
                  <a16:creationId xmlns:a16="http://schemas.microsoft.com/office/drawing/2014/main" id="{5C874361-F03D-46FC-89BF-7922D324C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6821" y="4948320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2 h 11"/>
                <a:gd name="T4" fmla="*/ 3 w 6"/>
                <a:gd name="T5" fmla="*/ 11 h 11"/>
                <a:gd name="T6" fmla="*/ 0 w 6"/>
                <a:gd name="T7" fmla="*/ 10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2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1" name="Freeform 112">
              <a:extLst>
                <a:ext uri="{FF2B5EF4-FFF2-40B4-BE49-F238E27FC236}">
                  <a16:creationId xmlns:a16="http://schemas.microsoft.com/office/drawing/2014/main" id="{5A08A8F4-D88A-492D-B672-CE96E179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5528" y="4946706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2" name="Line 113">
              <a:extLst>
                <a:ext uri="{FF2B5EF4-FFF2-40B4-BE49-F238E27FC236}">
                  <a16:creationId xmlns:a16="http://schemas.microsoft.com/office/drawing/2014/main" id="{45382006-9CCA-46C4-8F80-B1084364B7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85528" y="4946706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3" name="Freeform 114">
              <a:extLst>
                <a:ext uri="{FF2B5EF4-FFF2-40B4-BE49-F238E27FC236}">
                  <a16:creationId xmlns:a16="http://schemas.microsoft.com/office/drawing/2014/main" id="{233CA28A-FEF8-4BFF-9204-F7987EDD8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2302" y="494509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4" name="Freeform 115">
              <a:extLst>
                <a:ext uri="{FF2B5EF4-FFF2-40B4-BE49-F238E27FC236}">
                  <a16:creationId xmlns:a16="http://schemas.microsoft.com/office/drawing/2014/main" id="{40E18BDB-8374-40A4-97CB-A165E9769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623" y="4941867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5" name="Line 116">
              <a:extLst>
                <a:ext uri="{FF2B5EF4-FFF2-40B4-BE49-F238E27FC236}">
                  <a16:creationId xmlns:a16="http://schemas.microsoft.com/office/drawing/2014/main" id="{CD9ECF00-01EF-4E19-BEFA-6C64D1945D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72623" y="4941867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6" name="Freeform 117">
              <a:extLst>
                <a:ext uri="{FF2B5EF4-FFF2-40B4-BE49-F238E27FC236}">
                  <a16:creationId xmlns:a16="http://schemas.microsoft.com/office/drawing/2014/main" id="{9A8A0919-1944-4577-8508-4100F2836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9396" y="4940254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7" name="Freeform 118">
              <a:extLst>
                <a:ext uri="{FF2B5EF4-FFF2-40B4-BE49-F238E27FC236}">
                  <a16:creationId xmlns:a16="http://schemas.microsoft.com/office/drawing/2014/main" id="{F367B5A8-2725-4EBC-B795-452941E55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9717" y="493864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8" name="Line 119">
              <a:extLst>
                <a:ext uri="{FF2B5EF4-FFF2-40B4-BE49-F238E27FC236}">
                  <a16:creationId xmlns:a16="http://schemas.microsoft.com/office/drawing/2014/main" id="{0C994139-FF34-48F3-91FD-B3823A128C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9717" y="493864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9" name="Freeform 120">
              <a:extLst>
                <a:ext uri="{FF2B5EF4-FFF2-40B4-BE49-F238E27FC236}">
                  <a16:creationId xmlns:a16="http://schemas.microsoft.com/office/drawing/2014/main" id="{AB1F97D6-202B-44F5-BFE2-5C9996588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6491" y="4937027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0" name="Freeform 121">
              <a:extLst>
                <a:ext uri="{FF2B5EF4-FFF2-40B4-BE49-F238E27FC236}">
                  <a16:creationId xmlns:a16="http://schemas.microsoft.com/office/drawing/2014/main" id="{44AD753E-C935-4683-B9FF-EF8F4F21E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6812" y="493380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1" name="Line 122">
              <a:extLst>
                <a:ext uri="{FF2B5EF4-FFF2-40B4-BE49-F238E27FC236}">
                  <a16:creationId xmlns:a16="http://schemas.microsoft.com/office/drawing/2014/main" id="{9B6EB7C7-CC16-4829-8C75-CB8DC0A93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46812" y="493380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2" name="Freeform 123">
              <a:extLst>
                <a:ext uri="{FF2B5EF4-FFF2-40B4-BE49-F238E27FC236}">
                  <a16:creationId xmlns:a16="http://schemas.microsoft.com/office/drawing/2014/main" id="{F53E3B73-5A23-4153-8973-00E939C08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3585" y="4932188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10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3" name="Freeform 124">
              <a:extLst>
                <a:ext uri="{FF2B5EF4-FFF2-40B4-BE49-F238E27FC236}">
                  <a16:creationId xmlns:a16="http://schemas.microsoft.com/office/drawing/2014/main" id="{EF4119DE-BD58-4906-96A3-FF8CCAB54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3906" y="4914443"/>
              <a:ext cx="9679" cy="30651"/>
            </a:xfrm>
            <a:custGeom>
              <a:avLst/>
              <a:gdLst>
                <a:gd name="T0" fmla="*/ 0 w 6"/>
                <a:gd name="T1" fmla="*/ 19 h 19"/>
                <a:gd name="T2" fmla="*/ 6 w 6"/>
                <a:gd name="T3" fmla="*/ 0 h 19"/>
                <a:gd name="T4" fmla="*/ 0 w 6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9">
                  <a:moveTo>
                    <a:pt x="0" y="19"/>
                  </a:moveTo>
                  <a:lnTo>
                    <a:pt x="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4" name="Line 125">
              <a:extLst>
                <a:ext uri="{FF2B5EF4-FFF2-40B4-BE49-F238E27FC236}">
                  <a16:creationId xmlns:a16="http://schemas.microsoft.com/office/drawing/2014/main" id="{2B928281-C577-4DC3-91F9-87DA718067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33906" y="4914443"/>
              <a:ext cx="9679" cy="3065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5" name="Freeform 126">
              <a:extLst>
                <a:ext uri="{FF2B5EF4-FFF2-40B4-BE49-F238E27FC236}">
                  <a16:creationId xmlns:a16="http://schemas.microsoft.com/office/drawing/2014/main" id="{4B93D25D-063E-4A75-A7D4-236C05ACB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0680" y="4914443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6" name="Freeform 127">
              <a:extLst>
                <a:ext uri="{FF2B5EF4-FFF2-40B4-BE49-F238E27FC236}">
                  <a16:creationId xmlns:a16="http://schemas.microsoft.com/office/drawing/2014/main" id="{7F36442B-D443-4A9C-81BD-8FC10F371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1001" y="492573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7" name="Line 128">
              <a:extLst>
                <a:ext uri="{FF2B5EF4-FFF2-40B4-BE49-F238E27FC236}">
                  <a16:creationId xmlns:a16="http://schemas.microsoft.com/office/drawing/2014/main" id="{9597DD25-F796-4A2B-A55E-9E149C049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21001" y="492573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8" name="Freeform 129">
              <a:extLst>
                <a:ext uri="{FF2B5EF4-FFF2-40B4-BE49-F238E27FC236}">
                  <a16:creationId xmlns:a16="http://schemas.microsoft.com/office/drawing/2014/main" id="{83AAE8EA-64DD-4CF5-8BBF-C1C9DC886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7774" y="492573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9" name="Freeform 130">
              <a:extLst>
                <a:ext uri="{FF2B5EF4-FFF2-40B4-BE49-F238E27FC236}">
                  <a16:creationId xmlns:a16="http://schemas.microsoft.com/office/drawing/2014/main" id="{42594D88-8564-485A-AF82-1C5CBCE3C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8095" y="492250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0" name="Line 131">
              <a:extLst>
                <a:ext uri="{FF2B5EF4-FFF2-40B4-BE49-F238E27FC236}">
                  <a16:creationId xmlns:a16="http://schemas.microsoft.com/office/drawing/2014/main" id="{5249F2B3-7D60-4D84-AFFC-62236C618F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08095" y="492250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1" name="Freeform 132">
              <a:extLst>
                <a:ext uri="{FF2B5EF4-FFF2-40B4-BE49-F238E27FC236}">
                  <a16:creationId xmlns:a16="http://schemas.microsoft.com/office/drawing/2014/main" id="{ABB6FE35-BECB-45D9-9389-DE209119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4869" y="492089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2" name="Freeform 133">
              <a:extLst>
                <a:ext uri="{FF2B5EF4-FFF2-40B4-BE49-F238E27FC236}">
                  <a16:creationId xmlns:a16="http://schemas.microsoft.com/office/drawing/2014/main" id="{CF2B1082-C685-49DE-BB27-CD4BF7021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190" y="491766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3" name="Line 134">
              <a:extLst>
                <a:ext uri="{FF2B5EF4-FFF2-40B4-BE49-F238E27FC236}">
                  <a16:creationId xmlns:a16="http://schemas.microsoft.com/office/drawing/2014/main" id="{74D8D617-E99A-451C-BFBA-78E4381376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95190" y="491766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4" name="Freeform 135">
              <a:extLst>
                <a:ext uri="{FF2B5EF4-FFF2-40B4-BE49-F238E27FC236}">
                  <a16:creationId xmlns:a16="http://schemas.microsoft.com/office/drawing/2014/main" id="{DE60AD43-CAEE-4DF4-9E0F-E2DDF7F53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964" y="491766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5" name="Freeform 136">
              <a:extLst>
                <a:ext uri="{FF2B5EF4-FFF2-40B4-BE49-F238E27FC236}">
                  <a16:creationId xmlns:a16="http://schemas.microsoft.com/office/drawing/2014/main" id="{1752631B-87CE-46B6-BFB0-9845F43D3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2284" y="491444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6" name="Line 137">
              <a:extLst>
                <a:ext uri="{FF2B5EF4-FFF2-40B4-BE49-F238E27FC236}">
                  <a16:creationId xmlns:a16="http://schemas.microsoft.com/office/drawing/2014/main" id="{F81D3E55-EC15-4471-97F1-FA9F1CE8DB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2284" y="491444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7" name="Freeform 138">
              <a:extLst>
                <a:ext uri="{FF2B5EF4-FFF2-40B4-BE49-F238E27FC236}">
                  <a16:creationId xmlns:a16="http://schemas.microsoft.com/office/drawing/2014/main" id="{AA40C309-A229-4C11-BE91-C1FB1C0F4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058" y="491282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8" name="Freeform 139">
              <a:extLst>
                <a:ext uri="{FF2B5EF4-FFF2-40B4-BE49-F238E27FC236}">
                  <a16:creationId xmlns:a16="http://schemas.microsoft.com/office/drawing/2014/main" id="{5A4D41C7-BBA6-4B70-A5DE-53D738F6E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9379" y="4909603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9" name="Line 140">
              <a:extLst>
                <a:ext uri="{FF2B5EF4-FFF2-40B4-BE49-F238E27FC236}">
                  <a16:creationId xmlns:a16="http://schemas.microsoft.com/office/drawing/2014/main" id="{6DAF31F9-37BB-43B8-BF60-5BD5697CA4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69379" y="4909603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0" name="Freeform 141">
              <a:extLst>
                <a:ext uri="{FF2B5EF4-FFF2-40B4-BE49-F238E27FC236}">
                  <a16:creationId xmlns:a16="http://schemas.microsoft.com/office/drawing/2014/main" id="{A699063E-C9EA-4743-A82C-B4C501E0A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6153" y="4909603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1" name="Freeform 142">
              <a:extLst>
                <a:ext uri="{FF2B5EF4-FFF2-40B4-BE49-F238E27FC236}">
                  <a16:creationId xmlns:a16="http://schemas.microsoft.com/office/drawing/2014/main" id="{FCD19ED7-EF7E-43F5-9FB1-C24DD9313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6473" y="4891858"/>
              <a:ext cx="8066" cy="29037"/>
            </a:xfrm>
            <a:custGeom>
              <a:avLst/>
              <a:gdLst>
                <a:gd name="T0" fmla="*/ 0 w 5"/>
                <a:gd name="T1" fmla="*/ 18 h 18"/>
                <a:gd name="T2" fmla="*/ 5 w 5"/>
                <a:gd name="T3" fmla="*/ 0 h 18"/>
                <a:gd name="T4" fmla="*/ 0 w 5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0" y="18"/>
                  </a:move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2" name="Line 143">
              <a:extLst>
                <a:ext uri="{FF2B5EF4-FFF2-40B4-BE49-F238E27FC236}">
                  <a16:creationId xmlns:a16="http://schemas.microsoft.com/office/drawing/2014/main" id="{E6A76365-718C-4E05-BC82-4AAC01522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56473" y="4891858"/>
              <a:ext cx="8066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3" name="Freeform 144">
              <a:extLst>
                <a:ext uri="{FF2B5EF4-FFF2-40B4-BE49-F238E27FC236}">
                  <a16:creationId xmlns:a16="http://schemas.microsoft.com/office/drawing/2014/main" id="{80558D33-17D5-4E52-807D-3F77227C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3247" y="4890245"/>
              <a:ext cx="14519" cy="30651"/>
            </a:xfrm>
            <a:custGeom>
              <a:avLst/>
              <a:gdLst>
                <a:gd name="T0" fmla="*/ 5 w 9"/>
                <a:gd name="T1" fmla="*/ 0 h 19"/>
                <a:gd name="T2" fmla="*/ 9 w 9"/>
                <a:gd name="T3" fmla="*/ 1 h 19"/>
                <a:gd name="T4" fmla="*/ 4 w 9"/>
                <a:gd name="T5" fmla="*/ 19 h 19"/>
                <a:gd name="T6" fmla="*/ 0 w 9"/>
                <a:gd name="T7" fmla="*/ 18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9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4" name="Freeform 145">
              <a:extLst>
                <a:ext uri="{FF2B5EF4-FFF2-40B4-BE49-F238E27FC236}">
                  <a16:creationId xmlns:a16="http://schemas.microsoft.com/office/drawing/2014/main" id="{8CD30BDA-8D3F-4D48-81A5-CEC4B1F2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3568" y="4901537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5" name="Line 146">
              <a:extLst>
                <a:ext uri="{FF2B5EF4-FFF2-40B4-BE49-F238E27FC236}">
                  <a16:creationId xmlns:a16="http://schemas.microsoft.com/office/drawing/2014/main" id="{7BF943B3-4272-4F14-8C28-730C22DF8D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43568" y="4901537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6" name="Freeform 147">
              <a:extLst>
                <a:ext uri="{FF2B5EF4-FFF2-40B4-BE49-F238E27FC236}">
                  <a16:creationId xmlns:a16="http://schemas.microsoft.com/office/drawing/2014/main" id="{3C63FC6B-8E37-473C-8FBD-71AD28A8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0342" y="4901537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7" name="Freeform 148">
              <a:extLst>
                <a:ext uri="{FF2B5EF4-FFF2-40B4-BE49-F238E27FC236}">
                  <a16:creationId xmlns:a16="http://schemas.microsoft.com/office/drawing/2014/main" id="{3EFBD818-988E-4CC3-864C-173ACFED4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9049" y="489831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8" name="Line 149">
              <a:extLst>
                <a:ext uri="{FF2B5EF4-FFF2-40B4-BE49-F238E27FC236}">
                  <a16:creationId xmlns:a16="http://schemas.microsoft.com/office/drawing/2014/main" id="{284E71B6-E99B-4F83-B3BB-9FCF227A1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29049" y="489831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9" name="Freeform 150">
              <a:extLst>
                <a:ext uri="{FF2B5EF4-FFF2-40B4-BE49-F238E27FC236}">
                  <a16:creationId xmlns:a16="http://schemas.microsoft.com/office/drawing/2014/main" id="{7131A708-713B-4D87-BE91-D0BEE5DAC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5823" y="4896698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1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0" name="Freeform 151">
              <a:extLst>
                <a:ext uri="{FF2B5EF4-FFF2-40B4-BE49-F238E27FC236}">
                  <a16:creationId xmlns:a16="http://schemas.microsoft.com/office/drawing/2014/main" id="{AAE1683A-80CE-48A1-8C32-3C786A2AE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6144" y="489347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1" name="Line 152">
              <a:extLst>
                <a:ext uri="{FF2B5EF4-FFF2-40B4-BE49-F238E27FC236}">
                  <a16:creationId xmlns:a16="http://schemas.microsoft.com/office/drawing/2014/main" id="{3B81DEAB-6C15-4EE5-BCF8-93312F8A0E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16144" y="489347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2" name="Freeform 153">
              <a:extLst>
                <a:ext uri="{FF2B5EF4-FFF2-40B4-BE49-F238E27FC236}">
                  <a16:creationId xmlns:a16="http://schemas.microsoft.com/office/drawing/2014/main" id="{F845C471-CB7C-44EE-A4EE-11FDFC5BF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2917" y="489347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3" name="Freeform 154">
              <a:extLst>
                <a:ext uri="{FF2B5EF4-FFF2-40B4-BE49-F238E27FC236}">
                  <a16:creationId xmlns:a16="http://schemas.microsoft.com/office/drawing/2014/main" id="{0CAD3D19-2BCD-4AA7-8029-E47FA4272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3238" y="489024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4" name="Line 155">
              <a:extLst>
                <a:ext uri="{FF2B5EF4-FFF2-40B4-BE49-F238E27FC236}">
                  <a16:creationId xmlns:a16="http://schemas.microsoft.com/office/drawing/2014/main" id="{FC671ED7-2088-47AD-900F-44797931F9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03238" y="489024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5" name="Freeform 156">
              <a:extLst>
                <a:ext uri="{FF2B5EF4-FFF2-40B4-BE49-F238E27FC236}">
                  <a16:creationId xmlns:a16="http://schemas.microsoft.com/office/drawing/2014/main" id="{23696F40-9EC8-4E6F-882F-6AE5B1DE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0012" y="4888632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6" name="Freeform 157">
              <a:extLst>
                <a:ext uri="{FF2B5EF4-FFF2-40B4-BE49-F238E27FC236}">
                  <a16:creationId xmlns:a16="http://schemas.microsoft.com/office/drawing/2014/main" id="{ACCA995F-AC10-4BF5-BA8A-4F3BA8DA0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0333" y="488540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7" name="Line 158">
              <a:extLst>
                <a:ext uri="{FF2B5EF4-FFF2-40B4-BE49-F238E27FC236}">
                  <a16:creationId xmlns:a16="http://schemas.microsoft.com/office/drawing/2014/main" id="{B4F83F07-9098-4FE6-B967-616F033732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0333" y="488540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8" name="Freeform 159">
              <a:extLst>
                <a:ext uri="{FF2B5EF4-FFF2-40B4-BE49-F238E27FC236}">
                  <a16:creationId xmlns:a16="http://schemas.microsoft.com/office/drawing/2014/main" id="{CCA0CD2B-A585-4AFF-B4CF-68D50E3D7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7106" y="4885405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9" name="Freeform 160">
              <a:extLst>
                <a:ext uri="{FF2B5EF4-FFF2-40B4-BE49-F238E27FC236}">
                  <a16:creationId xmlns:a16="http://schemas.microsoft.com/office/drawing/2014/main" id="{00DFA897-70FF-43DF-9986-775176D29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427" y="4867660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0" name="Line 161">
              <a:extLst>
                <a:ext uri="{FF2B5EF4-FFF2-40B4-BE49-F238E27FC236}">
                  <a16:creationId xmlns:a16="http://schemas.microsoft.com/office/drawing/2014/main" id="{C563E8A9-699D-4A57-B2A2-642932845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77427" y="4867660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1" name="Freeform 162">
              <a:extLst>
                <a:ext uri="{FF2B5EF4-FFF2-40B4-BE49-F238E27FC236}">
                  <a16:creationId xmlns:a16="http://schemas.microsoft.com/office/drawing/2014/main" id="{080C29F4-7556-40EC-8DD0-0F3025B12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4201" y="4866047"/>
              <a:ext cx="16132" cy="32264"/>
            </a:xfrm>
            <a:custGeom>
              <a:avLst/>
              <a:gdLst>
                <a:gd name="T0" fmla="*/ 6 w 10"/>
                <a:gd name="T1" fmla="*/ 0 h 20"/>
                <a:gd name="T2" fmla="*/ 10 w 10"/>
                <a:gd name="T3" fmla="*/ 2 h 20"/>
                <a:gd name="T4" fmla="*/ 4 w 10"/>
                <a:gd name="T5" fmla="*/ 20 h 20"/>
                <a:gd name="T6" fmla="*/ 0 w 10"/>
                <a:gd name="T7" fmla="*/ 18 h 20"/>
                <a:gd name="T8" fmla="*/ 6 w 1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lnTo>
                    <a:pt x="10" y="2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2" name="Freeform 163">
              <a:extLst>
                <a:ext uri="{FF2B5EF4-FFF2-40B4-BE49-F238E27FC236}">
                  <a16:creationId xmlns:a16="http://schemas.microsoft.com/office/drawing/2014/main" id="{2BCC833A-D41F-451F-A8C8-A7BAD8BA9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522" y="487733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3" name="Line 164">
              <a:extLst>
                <a:ext uri="{FF2B5EF4-FFF2-40B4-BE49-F238E27FC236}">
                  <a16:creationId xmlns:a16="http://schemas.microsoft.com/office/drawing/2014/main" id="{ED081D8C-D83A-4D06-B447-7D785B145B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64522" y="487733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4" name="Freeform 165">
              <a:extLst>
                <a:ext uri="{FF2B5EF4-FFF2-40B4-BE49-F238E27FC236}">
                  <a16:creationId xmlns:a16="http://schemas.microsoft.com/office/drawing/2014/main" id="{5392AA55-6087-4D0E-83E6-6AF64388B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296" y="4877339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5" name="Freeform 166">
              <a:extLst>
                <a:ext uri="{FF2B5EF4-FFF2-40B4-BE49-F238E27FC236}">
                  <a16:creationId xmlns:a16="http://schemas.microsoft.com/office/drawing/2014/main" id="{31E54A38-3056-49FA-BCCA-A3ACAF93B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1616" y="487411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6" name="Line 167">
              <a:extLst>
                <a:ext uri="{FF2B5EF4-FFF2-40B4-BE49-F238E27FC236}">
                  <a16:creationId xmlns:a16="http://schemas.microsoft.com/office/drawing/2014/main" id="{2E6C8E45-C015-42B4-B238-D0DE1E281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51616" y="487411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7" name="Freeform 168">
              <a:extLst>
                <a:ext uri="{FF2B5EF4-FFF2-40B4-BE49-F238E27FC236}">
                  <a16:creationId xmlns:a16="http://schemas.microsoft.com/office/drawing/2014/main" id="{7E4FE965-E1BD-4CA1-98CD-7A6B50705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8390" y="4872500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1 h 11"/>
                <a:gd name="T4" fmla="*/ 4 w 7"/>
                <a:gd name="T5" fmla="*/ 11 h 11"/>
                <a:gd name="T6" fmla="*/ 0 w 7"/>
                <a:gd name="T7" fmla="*/ 9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8" name="Freeform 169">
              <a:extLst>
                <a:ext uri="{FF2B5EF4-FFF2-40B4-BE49-F238E27FC236}">
                  <a16:creationId xmlns:a16="http://schemas.microsoft.com/office/drawing/2014/main" id="{5C9225C4-B7C2-40F3-AAB4-7B4CAFEC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8711" y="4869273"/>
              <a:ext cx="4840" cy="16132"/>
            </a:xfrm>
            <a:custGeom>
              <a:avLst/>
              <a:gdLst>
                <a:gd name="T0" fmla="*/ 0 w 3"/>
                <a:gd name="T1" fmla="*/ 10 h 10"/>
                <a:gd name="T2" fmla="*/ 3 w 3"/>
                <a:gd name="T3" fmla="*/ 0 h 10"/>
                <a:gd name="T4" fmla="*/ 0 w 3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0" y="10"/>
                  </a:moveTo>
                  <a:lnTo>
                    <a:pt x="3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9" name="Line 170">
              <a:extLst>
                <a:ext uri="{FF2B5EF4-FFF2-40B4-BE49-F238E27FC236}">
                  <a16:creationId xmlns:a16="http://schemas.microsoft.com/office/drawing/2014/main" id="{C4D206DA-DA0C-4B47-AB60-03AABFFA7D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38711" y="4869273"/>
              <a:ext cx="4840" cy="161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0" name="Freeform 171">
              <a:extLst>
                <a:ext uri="{FF2B5EF4-FFF2-40B4-BE49-F238E27FC236}">
                  <a16:creationId xmlns:a16="http://schemas.microsoft.com/office/drawing/2014/main" id="{A47E2EFC-2A8E-4B8D-A85E-2A259705D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5485" y="4869273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1" name="Freeform 172">
              <a:extLst>
                <a:ext uri="{FF2B5EF4-FFF2-40B4-BE49-F238E27FC236}">
                  <a16:creationId xmlns:a16="http://schemas.microsoft.com/office/drawing/2014/main" id="{F7507DEF-9271-47CF-A57E-74F00DD08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805" y="4866047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2" name="Line 173">
              <a:extLst>
                <a:ext uri="{FF2B5EF4-FFF2-40B4-BE49-F238E27FC236}">
                  <a16:creationId xmlns:a16="http://schemas.microsoft.com/office/drawing/2014/main" id="{D01AC4A6-799E-460F-ACCC-AAB0B46F26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25805" y="4866047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3" name="Freeform 174">
              <a:extLst>
                <a:ext uri="{FF2B5EF4-FFF2-40B4-BE49-F238E27FC236}">
                  <a16:creationId xmlns:a16="http://schemas.microsoft.com/office/drawing/2014/main" id="{8FF60A33-918F-45A3-BC7A-15B0558F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579" y="4864434"/>
              <a:ext cx="11292" cy="17745"/>
            </a:xfrm>
            <a:custGeom>
              <a:avLst/>
              <a:gdLst>
                <a:gd name="T0" fmla="*/ 3 w 7"/>
                <a:gd name="T1" fmla="*/ 0 h 11"/>
                <a:gd name="T2" fmla="*/ 7 w 7"/>
                <a:gd name="T3" fmla="*/ 2 h 11"/>
                <a:gd name="T4" fmla="*/ 4 w 7"/>
                <a:gd name="T5" fmla="*/ 11 h 11"/>
                <a:gd name="T6" fmla="*/ 0 w 7"/>
                <a:gd name="T7" fmla="*/ 10 h 11"/>
                <a:gd name="T8" fmla="*/ 3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7" y="2"/>
                  </a:lnTo>
                  <a:lnTo>
                    <a:pt x="4" y="11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4" name="Freeform 175">
              <a:extLst>
                <a:ext uri="{FF2B5EF4-FFF2-40B4-BE49-F238E27FC236}">
                  <a16:creationId xmlns:a16="http://schemas.microsoft.com/office/drawing/2014/main" id="{F90CF37C-4B99-43F1-BA1C-648A4671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900" y="486282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5" name="Line 176">
              <a:extLst>
                <a:ext uri="{FF2B5EF4-FFF2-40B4-BE49-F238E27FC236}">
                  <a16:creationId xmlns:a16="http://schemas.microsoft.com/office/drawing/2014/main" id="{1E34C406-7F34-49C1-BDF3-75A0A1D20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12900" y="486282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6" name="Freeform 177">
              <a:extLst>
                <a:ext uri="{FF2B5EF4-FFF2-40B4-BE49-F238E27FC236}">
                  <a16:creationId xmlns:a16="http://schemas.microsoft.com/office/drawing/2014/main" id="{BB6E0E6C-9F66-4081-A0C0-B99B0F9E4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674" y="4861208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7" name="Freeform 178">
              <a:extLst>
                <a:ext uri="{FF2B5EF4-FFF2-40B4-BE49-F238E27FC236}">
                  <a16:creationId xmlns:a16="http://schemas.microsoft.com/office/drawing/2014/main" id="{82B518FA-10DE-4B4B-88CB-0C40699C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9994" y="4843462"/>
              <a:ext cx="8066" cy="29037"/>
            </a:xfrm>
            <a:custGeom>
              <a:avLst/>
              <a:gdLst>
                <a:gd name="T0" fmla="*/ 0 w 5"/>
                <a:gd name="T1" fmla="*/ 18 h 18"/>
                <a:gd name="T2" fmla="*/ 5 w 5"/>
                <a:gd name="T3" fmla="*/ 0 h 18"/>
                <a:gd name="T4" fmla="*/ 0 w 5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0" y="18"/>
                  </a:move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8" name="Line 179">
              <a:extLst>
                <a:ext uri="{FF2B5EF4-FFF2-40B4-BE49-F238E27FC236}">
                  <a16:creationId xmlns:a16="http://schemas.microsoft.com/office/drawing/2014/main" id="{AC3EC8BF-5188-4C0A-A051-9BC2687FE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99994" y="4843462"/>
              <a:ext cx="8066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9" name="Freeform 180">
              <a:extLst>
                <a:ext uri="{FF2B5EF4-FFF2-40B4-BE49-F238E27FC236}">
                  <a16:creationId xmlns:a16="http://schemas.microsoft.com/office/drawing/2014/main" id="{0867029C-D957-4D4D-B1F7-D064B1841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768" y="4841849"/>
              <a:ext cx="14519" cy="32264"/>
            </a:xfrm>
            <a:custGeom>
              <a:avLst/>
              <a:gdLst>
                <a:gd name="T0" fmla="*/ 5 w 9"/>
                <a:gd name="T1" fmla="*/ 0 h 20"/>
                <a:gd name="T2" fmla="*/ 9 w 9"/>
                <a:gd name="T3" fmla="*/ 2 h 20"/>
                <a:gd name="T4" fmla="*/ 4 w 9"/>
                <a:gd name="T5" fmla="*/ 20 h 20"/>
                <a:gd name="T6" fmla="*/ 0 w 9"/>
                <a:gd name="T7" fmla="*/ 19 h 20"/>
                <a:gd name="T8" fmla="*/ 5 w 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0">
                  <a:moveTo>
                    <a:pt x="5" y="0"/>
                  </a:moveTo>
                  <a:lnTo>
                    <a:pt x="9" y="2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0" name="Freeform 181">
              <a:extLst>
                <a:ext uri="{FF2B5EF4-FFF2-40B4-BE49-F238E27FC236}">
                  <a16:creationId xmlns:a16="http://schemas.microsoft.com/office/drawing/2014/main" id="{149B8023-FEEE-45FC-8308-B70058F72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7089" y="4854755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1" name="Line 182">
              <a:extLst>
                <a:ext uri="{FF2B5EF4-FFF2-40B4-BE49-F238E27FC236}">
                  <a16:creationId xmlns:a16="http://schemas.microsoft.com/office/drawing/2014/main" id="{AA384A56-D991-4700-82C4-925419C24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87089" y="4854755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2" name="Freeform 183">
              <a:extLst>
                <a:ext uri="{FF2B5EF4-FFF2-40B4-BE49-F238E27FC236}">
                  <a16:creationId xmlns:a16="http://schemas.microsoft.com/office/drawing/2014/main" id="{ABA16194-5B79-4F6E-B967-CDD4E589C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3863" y="4853142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3" name="Freeform 184">
              <a:extLst>
                <a:ext uri="{FF2B5EF4-FFF2-40B4-BE49-F238E27FC236}">
                  <a16:creationId xmlns:a16="http://schemas.microsoft.com/office/drawing/2014/main" id="{50942F96-B84D-434D-90AA-CA0228B2B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4184" y="4849915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4" name="Line 185">
              <a:extLst>
                <a:ext uri="{FF2B5EF4-FFF2-40B4-BE49-F238E27FC236}">
                  <a16:creationId xmlns:a16="http://schemas.microsoft.com/office/drawing/2014/main" id="{0FCBD984-FD0C-4C55-A648-347765D3C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74184" y="4849915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5" name="Freeform 186">
              <a:extLst>
                <a:ext uri="{FF2B5EF4-FFF2-40B4-BE49-F238E27FC236}">
                  <a16:creationId xmlns:a16="http://schemas.microsoft.com/office/drawing/2014/main" id="{0D7CD8DD-D214-4E73-A174-8F2339CA9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57" y="4848302"/>
              <a:ext cx="9679" cy="17745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2 h 11"/>
                <a:gd name="T4" fmla="*/ 3 w 6"/>
                <a:gd name="T5" fmla="*/ 11 h 11"/>
                <a:gd name="T6" fmla="*/ 0 w 6"/>
                <a:gd name="T7" fmla="*/ 10 h 11"/>
                <a:gd name="T8" fmla="*/ 2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2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6" name="Freeform 187">
              <a:extLst>
                <a:ext uri="{FF2B5EF4-FFF2-40B4-BE49-F238E27FC236}">
                  <a16:creationId xmlns:a16="http://schemas.microsoft.com/office/drawing/2014/main" id="{9CC9A4AA-5286-40BC-ACED-423EE0036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1278" y="4846689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7" name="Line 188">
              <a:extLst>
                <a:ext uri="{FF2B5EF4-FFF2-40B4-BE49-F238E27FC236}">
                  <a16:creationId xmlns:a16="http://schemas.microsoft.com/office/drawing/2014/main" id="{819DC95D-2BF6-4E9F-B14F-000E2FD29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1278" y="4846689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8" name="Freeform 189">
              <a:extLst>
                <a:ext uri="{FF2B5EF4-FFF2-40B4-BE49-F238E27FC236}">
                  <a16:creationId xmlns:a16="http://schemas.microsoft.com/office/drawing/2014/main" id="{A43606B7-AE92-46C8-B244-CDDCF21C1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8052" y="4845076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9" name="Freeform 190">
              <a:extLst>
                <a:ext uri="{FF2B5EF4-FFF2-40B4-BE49-F238E27FC236}">
                  <a16:creationId xmlns:a16="http://schemas.microsoft.com/office/drawing/2014/main" id="{2E70AD86-D749-4A03-AA13-FF1F1F88C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6759" y="484184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0" name="Line 191">
              <a:extLst>
                <a:ext uri="{FF2B5EF4-FFF2-40B4-BE49-F238E27FC236}">
                  <a16:creationId xmlns:a16="http://schemas.microsoft.com/office/drawing/2014/main" id="{C85A83B2-0EFF-46B3-88B8-7EEAAE8D1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6759" y="484184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1" name="Freeform 192">
              <a:extLst>
                <a:ext uri="{FF2B5EF4-FFF2-40B4-BE49-F238E27FC236}">
                  <a16:creationId xmlns:a16="http://schemas.microsoft.com/office/drawing/2014/main" id="{23BF9A96-C8F3-4D6C-80E1-DA81D41FF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5146" y="4841849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3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3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2" name="Freeform 193">
              <a:extLst>
                <a:ext uri="{FF2B5EF4-FFF2-40B4-BE49-F238E27FC236}">
                  <a16:creationId xmlns:a16="http://schemas.microsoft.com/office/drawing/2014/main" id="{C80A5F94-E418-4F9A-80AF-E3BACA460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854" y="483862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3" name="Line 194">
              <a:extLst>
                <a:ext uri="{FF2B5EF4-FFF2-40B4-BE49-F238E27FC236}">
                  <a16:creationId xmlns:a16="http://schemas.microsoft.com/office/drawing/2014/main" id="{E349A9D1-55E3-4F88-AACA-550163DC09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33854" y="483862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4" name="Freeform 195">
              <a:extLst>
                <a:ext uri="{FF2B5EF4-FFF2-40B4-BE49-F238E27FC236}">
                  <a16:creationId xmlns:a16="http://schemas.microsoft.com/office/drawing/2014/main" id="{276A9274-2D0D-4747-806A-B86E3B87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0628" y="4837010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5" name="Freeform 196">
              <a:extLst>
                <a:ext uri="{FF2B5EF4-FFF2-40B4-BE49-F238E27FC236}">
                  <a16:creationId xmlns:a16="http://schemas.microsoft.com/office/drawing/2014/main" id="{284870CD-48B5-42AF-BE1B-C8DE4BA0A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0948" y="4819265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6" name="Line 197">
              <a:extLst>
                <a:ext uri="{FF2B5EF4-FFF2-40B4-BE49-F238E27FC236}">
                  <a16:creationId xmlns:a16="http://schemas.microsoft.com/office/drawing/2014/main" id="{83A206CD-5F16-4668-ADC0-F449E3C91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20948" y="4819265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7" name="Freeform 198">
              <a:extLst>
                <a:ext uri="{FF2B5EF4-FFF2-40B4-BE49-F238E27FC236}">
                  <a16:creationId xmlns:a16="http://schemas.microsoft.com/office/drawing/2014/main" id="{2B3F803A-94FB-498E-8C3A-BEC56806C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7722" y="4819265"/>
              <a:ext cx="16132" cy="30651"/>
            </a:xfrm>
            <a:custGeom>
              <a:avLst/>
              <a:gdLst>
                <a:gd name="T0" fmla="*/ 6 w 10"/>
                <a:gd name="T1" fmla="*/ 0 h 19"/>
                <a:gd name="T2" fmla="*/ 10 w 10"/>
                <a:gd name="T3" fmla="*/ 1 h 19"/>
                <a:gd name="T4" fmla="*/ 4 w 10"/>
                <a:gd name="T5" fmla="*/ 19 h 19"/>
                <a:gd name="T6" fmla="*/ 0 w 10"/>
                <a:gd name="T7" fmla="*/ 18 h 19"/>
                <a:gd name="T8" fmla="*/ 6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6" y="0"/>
                  </a:moveTo>
                  <a:lnTo>
                    <a:pt x="10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8" name="Freeform 199">
              <a:extLst>
                <a:ext uri="{FF2B5EF4-FFF2-40B4-BE49-F238E27FC236}">
                  <a16:creationId xmlns:a16="http://schemas.microsoft.com/office/drawing/2014/main" id="{0FE96524-F8B6-4C8E-AA9C-FBCA11CF2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8043" y="4830557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9" name="Line 200">
              <a:extLst>
                <a:ext uri="{FF2B5EF4-FFF2-40B4-BE49-F238E27FC236}">
                  <a16:creationId xmlns:a16="http://schemas.microsoft.com/office/drawing/2014/main" id="{639853C4-D11D-4EA3-B46D-1966262750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08043" y="4830557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0" name="Freeform 201">
              <a:extLst>
                <a:ext uri="{FF2B5EF4-FFF2-40B4-BE49-F238E27FC236}">
                  <a16:creationId xmlns:a16="http://schemas.microsoft.com/office/drawing/2014/main" id="{97C17A5D-5FE0-4EB2-B0CF-E327DE43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4817" y="4828944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1" name="Freeform 202">
              <a:extLst>
                <a:ext uri="{FF2B5EF4-FFF2-40B4-BE49-F238E27FC236}">
                  <a16:creationId xmlns:a16="http://schemas.microsoft.com/office/drawing/2014/main" id="{567A24E2-BD9A-4601-BEB4-9E5FAAEE5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5137" y="4825717"/>
              <a:ext cx="3226" cy="14519"/>
            </a:xfrm>
            <a:custGeom>
              <a:avLst/>
              <a:gdLst>
                <a:gd name="T0" fmla="*/ 0 w 2"/>
                <a:gd name="T1" fmla="*/ 9 h 9"/>
                <a:gd name="T2" fmla="*/ 2 w 2"/>
                <a:gd name="T3" fmla="*/ 0 h 9"/>
                <a:gd name="T4" fmla="*/ 0 w 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9">
                  <a:moveTo>
                    <a:pt x="0" y="9"/>
                  </a:move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2" name="Line 203">
              <a:extLst>
                <a:ext uri="{FF2B5EF4-FFF2-40B4-BE49-F238E27FC236}">
                  <a16:creationId xmlns:a16="http://schemas.microsoft.com/office/drawing/2014/main" id="{62102C14-A223-49C3-B329-BED38A874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95137" y="4825717"/>
              <a:ext cx="3226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3" name="Freeform 204">
              <a:extLst>
                <a:ext uri="{FF2B5EF4-FFF2-40B4-BE49-F238E27FC236}">
                  <a16:creationId xmlns:a16="http://schemas.microsoft.com/office/drawing/2014/main" id="{1F10726B-1A69-41BC-BAD1-6C372A9CC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1911" y="4825717"/>
              <a:ext cx="9679" cy="16132"/>
            </a:xfrm>
            <a:custGeom>
              <a:avLst/>
              <a:gdLst>
                <a:gd name="T0" fmla="*/ 2 w 6"/>
                <a:gd name="T1" fmla="*/ 0 h 10"/>
                <a:gd name="T2" fmla="*/ 6 w 6"/>
                <a:gd name="T3" fmla="*/ 1 h 10"/>
                <a:gd name="T4" fmla="*/ 4 w 6"/>
                <a:gd name="T5" fmla="*/ 10 h 10"/>
                <a:gd name="T6" fmla="*/ 0 w 6"/>
                <a:gd name="T7" fmla="*/ 9 h 10"/>
                <a:gd name="T8" fmla="*/ 2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6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4" name="Freeform 206">
              <a:extLst>
                <a:ext uri="{FF2B5EF4-FFF2-40B4-BE49-F238E27FC236}">
                  <a16:creationId xmlns:a16="http://schemas.microsoft.com/office/drawing/2014/main" id="{164C0CF1-C276-4A1A-9873-9C03ED330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0619" y="482249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5" name="Line 207">
              <a:extLst>
                <a:ext uri="{FF2B5EF4-FFF2-40B4-BE49-F238E27FC236}">
                  <a16:creationId xmlns:a16="http://schemas.microsoft.com/office/drawing/2014/main" id="{2D5BD16C-714B-49E4-8DEA-B2995D94A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80619" y="482249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6" name="Freeform 208">
              <a:extLst>
                <a:ext uri="{FF2B5EF4-FFF2-40B4-BE49-F238E27FC236}">
                  <a16:creationId xmlns:a16="http://schemas.microsoft.com/office/drawing/2014/main" id="{D244A55B-C864-434A-B303-ECA53DB86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7393" y="4820878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7" name="Freeform 209">
              <a:extLst>
                <a:ext uri="{FF2B5EF4-FFF2-40B4-BE49-F238E27FC236}">
                  <a16:creationId xmlns:a16="http://schemas.microsoft.com/office/drawing/2014/main" id="{BE8913ED-DDB8-4EDC-B561-7300F986E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7714" y="4817651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8" name="Line 210">
              <a:extLst>
                <a:ext uri="{FF2B5EF4-FFF2-40B4-BE49-F238E27FC236}">
                  <a16:creationId xmlns:a16="http://schemas.microsoft.com/office/drawing/2014/main" id="{93CF617D-730F-4430-B0DA-11B4A2287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67714" y="4817651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9" name="Freeform 211">
              <a:extLst>
                <a:ext uri="{FF2B5EF4-FFF2-40B4-BE49-F238E27FC236}">
                  <a16:creationId xmlns:a16="http://schemas.microsoft.com/office/drawing/2014/main" id="{36526725-005C-4424-9BA3-4F4B505FB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4487" y="4817651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0" name="Freeform 212">
              <a:extLst>
                <a:ext uri="{FF2B5EF4-FFF2-40B4-BE49-F238E27FC236}">
                  <a16:creationId xmlns:a16="http://schemas.microsoft.com/office/drawing/2014/main" id="{29892479-F530-479C-B05F-DE20F7D14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4808" y="4814425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1" name="Line 213">
              <a:extLst>
                <a:ext uri="{FF2B5EF4-FFF2-40B4-BE49-F238E27FC236}">
                  <a16:creationId xmlns:a16="http://schemas.microsoft.com/office/drawing/2014/main" id="{126B8643-2B7F-49D2-A974-667C3C2DB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54808" y="4814425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2" name="Freeform 214">
              <a:extLst>
                <a:ext uri="{FF2B5EF4-FFF2-40B4-BE49-F238E27FC236}">
                  <a16:creationId xmlns:a16="http://schemas.microsoft.com/office/drawing/2014/main" id="{1B8109D3-A803-4D57-87CE-07FA4661B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1582" y="4812812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3" name="Freeform 215">
              <a:extLst>
                <a:ext uri="{FF2B5EF4-FFF2-40B4-BE49-F238E27FC236}">
                  <a16:creationId xmlns:a16="http://schemas.microsoft.com/office/drawing/2014/main" id="{5527729D-7E00-4647-B74D-42C58E2CD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1903" y="4795067"/>
              <a:ext cx="9679" cy="29037"/>
            </a:xfrm>
            <a:custGeom>
              <a:avLst/>
              <a:gdLst>
                <a:gd name="T0" fmla="*/ 0 w 6"/>
                <a:gd name="T1" fmla="*/ 18 h 18"/>
                <a:gd name="T2" fmla="*/ 6 w 6"/>
                <a:gd name="T3" fmla="*/ 0 h 18"/>
                <a:gd name="T4" fmla="*/ 0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0" y="18"/>
                  </a:move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4" name="Line 216">
              <a:extLst>
                <a:ext uri="{FF2B5EF4-FFF2-40B4-BE49-F238E27FC236}">
                  <a16:creationId xmlns:a16="http://schemas.microsoft.com/office/drawing/2014/main" id="{E9B3610D-DE48-450D-8339-EC09DD4CCA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41903" y="4795067"/>
              <a:ext cx="9679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5" name="Freeform 217">
              <a:extLst>
                <a:ext uri="{FF2B5EF4-FFF2-40B4-BE49-F238E27FC236}">
                  <a16:creationId xmlns:a16="http://schemas.microsoft.com/office/drawing/2014/main" id="{23CA84B7-A0CD-4C62-9839-04D674C43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8676" y="4793454"/>
              <a:ext cx="16132" cy="32264"/>
            </a:xfrm>
            <a:custGeom>
              <a:avLst/>
              <a:gdLst>
                <a:gd name="T0" fmla="*/ 6 w 10"/>
                <a:gd name="T1" fmla="*/ 0 h 20"/>
                <a:gd name="T2" fmla="*/ 10 w 10"/>
                <a:gd name="T3" fmla="*/ 2 h 20"/>
                <a:gd name="T4" fmla="*/ 4 w 10"/>
                <a:gd name="T5" fmla="*/ 20 h 20"/>
                <a:gd name="T6" fmla="*/ 0 w 10"/>
                <a:gd name="T7" fmla="*/ 19 h 20"/>
                <a:gd name="T8" fmla="*/ 6 w 1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6" y="0"/>
                  </a:moveTo>
                  <a:lnTo>
                    <a:pt x="10" y="2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6" name="Freeform 218">
              <a:extLst>
                <a:ext uri="{FF2B5EF4-FFF2-40B4-BE49-F238E27FC236}">
                  <a16:creationId xmlns:a16="http://schemas.microsoft.com/office/drawing/2014/main" id="{C58BA7AB-0342-49A0-BB14-1E7B1BF85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8997" y="4806359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7" name="Line 219">
              <a:extLst>
                <a:ext uri="{FF2B5EF4-FFF2-40B4-BE49-F238E27FC236}">
                  <a16:creationId xmlns:a16="http://schemas.microsoft.com/office/drawing/2014/main" id="{DAE66A21-549F-44CC-8142-558BA6AD4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28997" y="4806359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8" name="Freeform 220">
              <a:extLst>
                <a:ext uri="{FF2B5EF4-FFF2-40B4-BE49-F238E27FC236}">
                  <a16:creationId xmlns:a16="http://schemas.microsoft.com/office/drawing/2014/main" id="{DE92FAC8-D966-4793-8286-A5C0AC93E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771" y="4804746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9" name="Freeform 221">
              <a:extLst>
                <a:ext uri="{FF2B5EF4-FFF2-40B4-BE49-F238E27FC236}">
                  <a16:creationId xmlns:a16="http://schemas.microsoft.com/office/drawing/2014/main" id="{4DE19DD4-BBF8-4508-A865-A942AA63A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6092" y="4801520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0" name="Line 222">
              <a:extLst>
                <a:ext uri="{FF2B5EF4-FFF2-40B4-BE49-F238E27FC236}">
                  <a16:creationId xmlns:a16="http://schemas.microsoft.com/office/drawing/2014/main" id="{5388A1BD-5B96-4539-8C14-0F4B7BEC8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16092" y="4801520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1" name="Freeform 223">
              <a:extLst>
                <a:ext uri="{FF2B5EF4-FFF2-40B4-BE49-F238E27FC236}">
                  <a16:creationId xmlns:a16="http://schemas.microsoft.com/office/drawing/2014/main" id="{9D7F0146-E893-4F1C-8340-BE3655883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2865" y="4801520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2" name="Freeform 224">
              <a:extLst>
                <a:ext uri="{FF2B5EF4-FFF2-40B4-BE49-F238E27FC236}">
                  <a16:creationId xmlns:a16="http://schemas.microsoft.com/office/drawing/2014/main" id="{20F75826-261B-453A-BEC9-313E44FE2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3186" y="4798293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3" name="Line 225">
              <a:extLst>
                <a:ext uri="{FF2B5EF4-FFF2-40B4-BE49-F238E27FC236}">
                  <a16:creationId xmlns:a16="http://schemas.microsoft.com/office/drawing/2014/main" id="{3EE1DC41-21F9-4EFF-B1AE-34558E7B8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03186" y="4798293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4" name="Freeform 226">
              <a:extLst>
                <a:ext uri="{FF2B5EF4-FFF2-40B4-BE49-F238E27FC236}">
                  <a16:creationId xmlns:a16="http://schemas.microsoft.com/office/drawing/2014/main" id="{4CBF31A4-1D7F-4B7B-9881-1D361C8D3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9960" y="4796680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5" name="Freeform 227">
              <a:extLst>
                <a:ext uri="{FF2B5EF4-FFF2-40B4-BE49-F238E27FC236}">
                  <a16:creationId xmlns:a16="http://schemas.microsoft.com/office/drawing/2014/main" id="{E1C0E6F6-E0A0-4315-8031-5D68AE46F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281" y="4793454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6" name="Line 228">
              <a:extLst>
                <a:ext uri="{FF2B5EF4-FFF2-40B4-BE49-F238E27FC236}">
                  <a16:creationId xmlns:a16="http://schemas.microsoft.com/office/drawing/2014/main" id="{88B9D87E-B22F-462A-921E-157BE5F3E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90281" y="4793454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7" name="Freeform 229">
              <a:extLst>
                <a:ext uri="{FF2B5EF4-FFF2-40B4-BE49-F238E27FC236}">
                  <a16:creationId xmlns:a16="http://schemas.microsoft.com/office/drawing/2014/main" id="{8DB37B7A-B0EA-4133-9092-6235D41EC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54" y="4793454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1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8" name="Freeform 230">
              <a:extLst>
                <a:ext uri="{FF2B5EF4-FFF2-40B4-BE49-F238E27FC236}">
                  <a16:creationId xmlns:a16="http://schemas.microsoft.com/office/drawing/2014/main" id="{562D06F8-FBAA-44C7-9A0E-11E6DB86C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7375" y="4790227"/>
              <a:ext cx="4840" cy="14519"/>
            </a:xfrm>
            <a:custGeom>
              <a:avLst/>
              <a:gdLst>
                <a:gd name="T0" fmla="*/ 0 w 3"/>
                <a:gd name="T1" fmla="*/ 9 h 9"/>
                <a:gd name="T2" fmla="*/ 3 w 3"/>
                <a:gd name="T3" fmla="*/ 0 h 9"/>
                <a:gd name="T4" fmla="*/ 0 w 3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9"/>
                  </a:moveTo>
                  <a:lnTo>
                    <a:pt x="3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9" name="Line 231">
              <a:extLst>
                <a:ext uri="{FF2B5EF4-FFF2-40B4-BE49-F238E27FC236}">
                  <a16:creationId xmlns:a16="http://schemas.microsoft.com/office/drawing/2014/main" id="{30720C4B-84A5-41D0-89F1-4B7F72F9D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77375" y="4790227"/>
              <a:ext cx="4840" cy="1451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0" name="Freeform 232">
              <a:extLst>
                <a:ext uri="{FF2B5EF4-FFF2-40B4-BE49-F238E27FC236}">
                  <a16:creationId xmlns:a16="http://schemas.microsoft.com/office/drawing/2014/main" id="{AB50DB49-02AA-4014-A7FC-B763FD95C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149" y="4788614"/>
              <a:ext cx="11292" cy="16132"/>
            </a:xfrm>
            <a:custGeom>
              <a:avLst/>
              <a:gdLst>
                <a:gd name="T0" fmla="*/ 3 w 7"/>
                <a:gd name="T1" fmla="*/ 0 h 10"/>
                <a:gd name="T2" fmla="*/ 7 w 7"/>
                <a:gd name="T3" fmla="*/ 2 h 10"/>
                <a:gd name="T4" fmla="*/ 4 w 7"/>
                <a:gd name="T5" fmla="*/ 10 h 10"/>
                <a:gd name="T6" fmla="*/ 0 w 7"/>
                <a:gd name="T7" fmla="*/ 9 h 10"/>
                <a:gd name="T8" fmla="*/ 3 w 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3" y="0"/>
                  </a:moveTo>
                  <a:lnTo>
                    <a:pt x="7" y="2"/>
                  </a:lnTo>
                  <a:lnTo>
                    <a:pt x="4" y="10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1" name="Freeform 233">
              <a:extLst>
                <a:ext uri="{FF2B5EF4-FFF2-40B4-BE49-F238E27FC236}">
                  <a16:creationId xmlns:a16="http://schemas.microsoft.com/office/drawing/2014/main" id="{39D10A20-E948-49B8-A1F9-169939AD4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4470" y="4770869"/>
              <a:ext cx="8066" cy="29037"/>
            </a:xfrm>
            <a:custGeom>
              <a:avLst/>
              <a:gdLst>
                <a:gd name="T0" fmla="*/ 0 w 5"/>
                <a:gd name="T1" fmla="*/ 18 h 18"/>
                <a:gd name="T2" fmla="*/ 5 w 5"/>
                <a:gd name="T3" fmla="*/ 0 h 18"/>
                <a:gd name="T4" fmla="*/ 0 w 5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0" y="18"/>
                  </a:moveTo>
                  <a:lnTo>
                    <a:pt x="5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6B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2" name="Line 234">
              <a:extLst>
                <a:ext uri="{FF2B5EF4-FFF2-40B4-BE49-F238E27FC236}">
                  <a16:creationId xmlns:a16="http://schemas.microsoft.com/office/drawing/2014/main" id="{503F8DA2-E3EB-40EF-A1DC-55A383D969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64470" y="4770869"/>
              <a:ext cx="8066" cy="2903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3" name="Freeform 235">
              <a:extLst>
                <a:ext uri="{FF2B5EF4-FFF2-40B4-BE49-F238E27FC236}">
                  <a16:creationId xmlns:a16="http://schemas.microsoft.com/office/drawing/2014/main" id="{CC337F17-9E4B-49F9-9BAA-D06DE12E5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1243" y="4770869"/>
              <a:ext cx="14519" cy="30651"/>
            </a:xfrm>
            <a:custGeom>
              <a:avLst/>
              <a:gdLst>
                <a:gd name="T0" fmla="*/ 5 w 9"/>
                <a:gd name="T1" fmla="*/ 0 h 19"/>
                <a:gd name="T2" fmla="*/ 9 w 9"/>
                <a:gd name="T3" fmla="*/ 1 h 19"/>
                <a:gd name="T4" fmla="*/ 4 w 9"/>
                <a:gd name="T5" fmla="*/ 19 h 19"/>
                <a:gd name="T6" fmla="*/ 0 w 9"/>
                <a:gd name="T7" fmla="*/ 18 h 19"/>
                <a:gd name="T8" fmla="*/ 5 w 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5" y="0"/>
                  </a:moveTo>
                  <a:lnTo>
                    <a:pt x="9" y="1"/>
                  </a:lnTo>
                  <a:lnTo>
                    <a:pt x="4" y="19"/>
                  </a:lnTo>
                  <a:lnTo>
                    <a:pt x="0" y="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91" name="组合 690">
            <a:extLst>
              <a:ext uri="{FF2B5EF4-FFF2-40B4-BE49-F238E27FC236}">
                <a16:creationId xmlns:a16="http://schemas.microsoft.com/office/drawing/2014/main" id="{266391B4-1F12-4383-90DC-E19CF896474D}"/>
              </a:ext>
            </a:extLst>
          </p:cNvPr>
          <p:cNvGrpSpPr/>
          <p:nvPr/>
        </p:nvGrpSpPr>
        <p:grpSpPr>
          <a:xfrm>
            <a:off x="6603980" y="1869605"/>
            <a:ext cx="596721" cy="789477"/>
            <a:chOff x="7190650" y="1670587"/>
            <a:chExt cx="596721" cy="789477"/>
          </a:xfrm>
        </p:grpSpPr>
        <p:sp>
          <p:nvSpPr>
            <p:cNvPr id="478" name="Freeform 9">
              <a:extLst>
                <a:ext uri="{FF2B5EF4-FFF2-40B4-BE49-F238E27FC236}">
                  <a16:creationId xmlns:a16="http://schemas.microsoft.com/office/drawing/2014/main" id="{9C824F49-7CD2-4971-95E6-6535DC70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1382" y="1670587"/>
              <a:ext cx="483939" cy="524950"/>
            </a:xfrm>
            <a:custGeom>
              <a:avLst/>
              <a:gdLst>
                <a:gd name="T0" fmla="*/ 1027 w 1074"/>
                <a:gd name="T1" fmla="*/ 392 h 1167"/>
                <a:gd name="T2" fmla="*/ 993 w 1074"/>
                <a:gd name="T3" fmla="*/ 295 h 1167"/>
                <a:gd name="T4" fmla="*/ 650 w 1074"/>
                <a:gd name="T5" fmla="*/ 53 h 1167"/>
                <a:gd name="T6" fmla="*/ 543 w 1074"/>
                <a:gd name="T7" fmla="*/ 59 h 1167"/>
                <a:gd name="T8" fmla="*/ 0 w 1074"/>
                <a:gd name="T9" fmla="*/ 827 h 1167"/>
                <a:gd name="T10" fmla="*/ 480 w 1074"/>
                <a:gd name="T11" fmla="*/ 1167 h 1167"/>
                <a:gd name="T12" fmla="*/ 1027 w 1074"/>
                <a:gd name="T13" fmla="*/ 392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4" h="1167">
                  <a:moveTo>
                    <a:pt x="1027" y="392"/>
                  </a:moveTo>
                  <a:cubicBezTo>
                    <a:pt x="1074" y="327"/>
                    <a:pt x="993" y="295"/>
                    <a:pt x="993" y="295"/>
                  </a:cubicBezTo>
                  <a:cubicBezTo>
                    <a:pt x="650" y="53"/>
                    <a:pt x="650" y="53"/>
                    <a:pt x="650" y="53"/>
                  </a:cubicBezTo>
                  <a:cubicBezTo>
                    <a:pt x="575" y="0"/>
                    <a:pt x="543" y="59"/>
                    <a:pt x="543" y="59"/>
                  </a:cubicBezTo>
                  <a:cubicBezTo>
                    <a:pt x="0" y="827"/>
                    <a:pt x="0" y="827"/>
                    <a:pt x="0" y="827"/>
                  </a:cubicBezTo>
                  <a:cubicBezTo>
                    <a:pt x="480" y="1167"/>
                    <a:pt x="480" y="1167"/>
                    <a:pt x="480" y="1167"/>
                  </a:cubicBezTo>
                  <a:lnTo>
                    <a:pt x="1027" y="392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5" name="Freeform 46">
              <a:extLst>
                <a:ext uri="{FF2B5EF4-FFF2-40B4-BE49-F238E27FC236}">
                  <a16:creationId xmlns:a16="http://schemas.microsoft.com/office/drawing/2014/main" id="{B9B2C150-D575-46A5-BD40-D7E15F515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7787" y="1752611"/>
              <a:ext cx="346549" cy="379358"/>
            </a:xfrm>
            <a:custGeom>
              <a:avLst/>
              <a:gdLst>
                <a:gd name="T0" fmla="*/ 169 w 169"/>
                <a:gd name="T1" fmla="*/ 54 h 185"/>
                <a:gd name="T2" fmla="*/ 76 w 169"/>
                <a:gd name="T3" fmla="*/ 185 h 185"/>
                <a:gd name="T4" fmla="*/ 0 w 169"/>
                <a:gd name="T5" fmla="*/ 131 h 185"/>
                <a:gd name="T6" fmla="*/ 93 w 169"/>
                <a:gd name="T7" fmla="*/ 0 h 185"/>
                <a:gd name="T8" fmla="*/ 169 w 169"/>
                <a:gd name="T9" fmla="*/ 5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85">
                  <a:moveTo>
                    <a:pt x="169" y="54"/>
                  </a:moveTo>
                  <a:lnTo>
                    <a:pt x="76" y="185"/>
                  </a:lnTo>
                  <a:lnTo>
                    <a:pt x="0" y="131"/>
                  </a:lnTo>
                  <a:lnTo>
                    <a:pt x="93" y="0"/>
                  </a:lnTo>
                  <a:lnTo>
                    <a:pt x="169" y="54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6" name="Freeform 47">
              <a:extLst>
                <a:ext uri="{FF2B5EF4-FFF2-40B4-BE49-F238E27FC236}">
                  <a16:creationId xmlns:a16="http://schemas.microsoft.com/office/drawing/2014/main" id="{2E619631-BE0F-453F-980A-EAF3D4A6C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3965" y="1674689"/>
              <a:ext cx="481889" cy="524950"/>
            </a:xfrm>
            <a:custGeom>
              <a:avLst/>
              <a:gdLst>
                <a:gd name="T0" fmla="*/ 993 w 1073"/>
                <a:gd name="T1" fmla="*/ 295 h 1167"/>
                <a:gd name="T2" fmla="*/ 650 w 1073"/>
                <a:gd name="T3" fmla="*/ 53 h 1167"/>
                <a:gd name="T4" fmla="*/ 542 w 1073"/>
                <a:gd name="T5" fmla="*/ 60 h 1167"/>
                <a:gd name="T6" fmla="*/ 0 w 1073"/>
                <a:gd name="T7" fmla="*/ 828 h 1167"/>
                <a:gd name="T8" fmla="*/ 480 w 1073"/>
                <a:gd name="T9" fmla="*/ 1167 h 1167"/>
                <a:gd name="T10" fmla="*/ 1027 w 1073"/>
                <a:gd name="T11" fmla="*/ 392 h 1167"/>
                <a:gd name="T12" fmla="*/ 993 w 1073"/>
                <a:gd name="T13" fmla="*/ 295 h 1167"/>
                <a:gd name="T14" fmla="*/ 735 w 1073"/>
                <a:gd name="T15" fmla="*/ 408 h 1167"/>
                <a:gd name="T16" fmla="*/ 660 w 1073"/>
                <a:gd name="T17" fmla="*/ 429 h 1167"/>
                <a:gd name="T18" fmla="*/ 611 w 1073"/>
                <a:gd name="T19" fmla="*/ 498 h 1167"/>
                <a:gd name="T20" fmla="*/ 612 w 1073"/>
                <a:gd name="T21" fmla="*/ 685 h 1167"/>
                <a:gd name="T22" fmla="*/ 600 w 1073"/>
                <a:gd name="T23" fmla="*/ 700 h 1167"/>
                <a:gd name="T24" fmla="*/ 601 w 1073"/>
                <a:gd name="T25" fmla="*/ 746 h 1167"/>
                <a:gd name="T26" fmla="*/ 548 w 1073"/>
                <a:gd name="T27" fmla="*/ 755 h 1167"/>
                <a:gd name="T28" fmla="*/ 539 w 1073"/>
                <a:gd name="T29" fmla="*/ 702 h 1167"/>
                <a:gd name="T30" fmla="*/ 589 w 1073"/>
                <a:gd name="T31" fmla="*/ 691 h 1167"/>
                <a:gd name="T32" fmla="*/ 603 w 1073"/>
                <a:gd name="T33" fmla="*/ 511 h 1167"/>
                <a:gd name="T34" fmla="*/ 397 w 1073"/>
                <a:gd name="T35" fmla="*/ 802 h 1167"/>
                <a:gd name="T36" fmla="*/ 396 w 1073"/>
                <a:gd name="T37" fmla="*/ 843 h 1167"/>
                <a:gd name="T38" fmla="*/ 344 w 1073"/>
                <a:gd name="T39" fmla="*/ 851 h 1167"/>
                <a:gd name="T40" fmla="*/ 336 w 1073"/>
                <a:gd name="T41" fmla="*/ 800 h 1167"/>
                <a:gd name="T42" fmla="*/ 374 w 1073"/>
                <a:gd name="T43" fmla="*/ 786 h 1167"/>
                <a:gd name="T44" fmla="*/ 531 w 1073"/>
                <a:gd name="T45" fmla="*/ 563 h 1167"/>
                <a:gd name="T46" fmla="*/ 366 w 1073"/>
                <a:gd name="T47" fmla="*/ 633 h 1167"/>
                <a:gd name="T48" fmla="*/ 376 w 1073"/>
                <a:gd name="T49" fmla="*/ 695 h 1167"/>
                <a:gd name="T50" fmla="*/ 313 w 1073"/>
                <a:gd name="T51" fmla="*/ 706 h 1167"/>
                <a:gd name="T52" fmla="*/ 302 w 1073"/>
                <a:gd name="T53" fmla="*/ 643 h 1167"/>
                <a:gd name="T54" fmla="*/ 354 w 1073"/>
                <a:gd name="T55" fmla="*/ 626 h 1167"/>
                <a:gd name="T56" fmla="*/ 541 w 1073"/>
                <a:gd name="T57" fmla="*/ 549 h 1167"/>
                <a:gd name="T58" fmla="*/ 637 w 1073"/>
                <a:gd name="T59" fmla="*/ 413 h 1167"/>
                <a:gd name="T60" fmla="*/ 632 w 1073"/>
                <a:gd name="T61" fmla="*/ 335 h 1167"/>
                <a:gd name="T62" fmla="*/ 720 w 1073"/>
                <a:gd name="T63" fmla="*/ 320 h 1167"/>
                <a:gd name="T64" fmla="*/ 735 w 1073"/>
                <a:gd name="T65" fmla="*/ 408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3" h="1167">
                  <a:moveTo>
                    <a:pt x="993" y="295"/>
                  </a:moveTo>
                  <a:cubicBezTo>
                    <a:pt x="650" y="53"/>
                    <a:pt x="650" y="53"/>
                    <a:pt x="650" y="53"/>
                  </a:cubicBezTo>
                  <a:cubicBezTo>
                    <a:pt x="574" y="0"/>
                    <a:pt x="542" y="60"/>
                    <a:pt x="542" y="60"/>
                  </a:cubicBezTo>
                  <a:cubicBezTo>
                    <a:pt x="0" y="828"/>
                    <a:pt x="0" y="828"/>
                    <a:pt x="0" y="828"/>
                  </a:cubicBezTo>
                  <a:cubicBezTo>
                    <a:pt x="480" y="1167"/>
                    <a:pt x="480" y="1167"/>
                    <a:pt x="480" y="1167"/>
                  </a:cubicBezTo>
                  <a:cubicBezTo>
                    <a:pt x="1027" y="392"/>
                    <a:pt x="1027" y="392"/>
                    <a:pt x="1027" y="392"/>
                  </a:cubicBezTo>
                  <a:cubicBezTo>
                    <a:pt x="1073" y="327"/>
                    <a:pt x="993" y="295"/>
                    <a:pt x="993" y="295"/>
                  </a:cubicBezTo>
                  <a:close/>
                  <a:moveTo>
                    <a:pt x="735" y="408"/>
                  </a:moveTo>
                  <a:cubicBezTo>
                    <a:pt x="718" y="432"/>
                    <a:pt x="687" y="440"/>
                    <a:pt x="660" y="429"/>
                  </a:cubicBezTo>
                  <a:cubicBezTo>
                    <a:pt x="611" y="498"/>
                    <a:pt x="611" y="498"/>
                    <a:pt x="611" y="498"/>
                  </a:cubicBezTo>
                  <a:cubicBezTo>
                    <a:pt x="668" y="580"/>
                    <a:pt x="636" y="650"/>
                    <a:pt x="612" y="685"/>
                  </a:cubicBezTo>
                  <a:cubicBezTo>
                    <a:pt x="607" y="691"/>
                    <a:pt x="603" y="696"/>
                    <a:pt x="600" y="700"/>
                  </a:cubicBezTo>
                  <a:cubicBezTo>
                    <a:pt x="610" y="713"/>
                    <a:pt x="611" y="732"/>
                    <a:pt x="601" y="746"/>
                  </a:cubicBezTo>
                  <a:cubicBezTo>
                    <a:pt x="589" y="764"/>
                    <a:pt x="565" y="768"/>
                    <a:pt x="548" y="755"/>
                  </a:cubicBezTo>
                  <a:cubicBezTo>
                    <a:pt x="531" y="743"/>
                    <a:pt x="527" y="720"/>
                    <a:pt x="539" y="702"/>
                  </a:cubicBezTo>
                  <a:cubicBezTo>
                    <a:pt x="550" y="686"/>
                    <a:pt x="572" y="682"/>
                    <a:pt x="589" y="691"/>
                  </a:cubicBezTo>
                  <a:cubicBezTo>
                    <a:pt x="609" y="669"/>
                    <a:pt x="661" y="598"/>
                    <a:pt x="603" y="511"/>
                  </a:cubicBezTo>
                  <a:cubicBezTo>
                    <a:pt x="397" y="802"/>
                    <a:pt x="397" y="802"/>
                    <a:pt x="397" y="802"/>
                  </a:cubicBezTo>
                  <a:cubicBezTo>
                    <a:pt x="404" y="814"/>
                    <a:pt x="404" y="830"/>
                    <a:pt x="396" y="843"/>
                  </a:cubicBezTo>
                  <a:cubicBezTo>
                    <a:pt x="384" y="859"/>
                    <a:pt x="361" y="863"/>
                    <a:pt x="344" y="851"/>
                  </a:cubicBezTo>
                  <a:cubicBezTo>
                    <a:pt x="328" y="840"/>
                    <a:pt x="324" y="817"/>
                    <a:pt x="336" y="800"/>
                  </a:cubicBezTo>
                  <a:cubicBezTo>
                    <a:pt x="344" y="788"/>
                    <a:pt x="360" y="782"/>
                    <a:pt x="374" y="786"/>
                  </a:cubicBezTo>
                  <a:cubicBezTo>
                    <a:pt x="531" y="563"/>
                    <a:pt x="531" y="563"/>
                    <a:pt x="531" y="563"/>
                  </a:cubicBezTo>
                  <a:cubicBezTo>
                    <a:pt x="425" y="556"/>
                    <a:pt x="379" y="612"/>
                    <a:pt x="366" y="633"/>
                  </a:cubicBezTo>
                  <a:cubicBezTo>
                    <a:pt x="386" y="647"/>
                    <a:pt x="391" y="675"/>
                    <a:pt x="376" y="695"/>
                  </a:cubicBezTo>
                  <a:cubicBezTo>
                    <a:pt x="362" y="716"/>
                    <a:pt x="334" y="720"/>
                    <a:pt x="313" y="706"/>
                  </a:cubicBezTo>
                  <a:cubicBezTo>
                    <a:pt x="293" y="692"/>
                    <a:pt x="288" y="663"/>
                    <a:pt x="302" y="643"/>
                  </a:cubicBezTo>
                  <a:cubicBezTo>
                    <a:pt x="314" y="626"/>
                    <a:pt x="335" y="620"/>
                    <a:pt x="354" y="626"/>
                  </a:cubicBezTo>
                  <a:cubicBezTo>
                    <a:pt x="368" y="603"/>
                    <a:pt x="420" y="539"/>
                    <a:pt x="541" y="549"/>
                  </a:cubicBezTo>
                  <a:cubicBezTo>
                    <a:pt x="637" y="413"/>
                    <a:pt x="637" y="413"/>
                    <a:pt x="637" y="413"/>
                  </a:cubicBezTo>
                  <a:cubicBezTo>
                    <a:pt x="618" y="392"/>
                    <a:pt x="615" y="359"/>
                    <a:pt x="632" y="335"/>
                  </a:cubicBezTo>
                  <a:cubicBezTo>
                    <a:pt x="652" y="306"/>
                    <a:pt x="692" y="300"/>
                    <a:pt x="720" y="320"/>
                  </a:cubicBezTo>
                  <a:cubicBezTo>
                    <a:pt x="749" y="340"/>
                    <a:pt x="755" y="379"/>
                    <a:pt x="735" y="408"/>
                  </a:cubicBezTo>
                  <a:close/>
                </a:path>
              </a:pathLst>
            </a:custGeom>
            <a:solidFill>
              <a:srgbClr val="D1D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" name="Freeform 10">
              <a:extLst>
                <a:ext uri="{FF2B5EF4-FFF2-40B4-BE49-F238E27FC236}">
                  <a16:creationId xmlns:a16="http://schemas.microsoft.com/office/drawing/2014/main" id="{B077AEA1-7E29-4057-A45B-22B1B24B3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0118" y="2082756"/>
              <a:ext cx="219413" cy="213261"/>
            </a:xfrm>
            <a:custGeom>
              <a:avLst/>
              <a:gdLst>
                <a:gd name="T0" fmla="*/ 107 w 107"/>
                <a:gd name="T1" fmla="*/ 48 h 104"/>
                <a:gd name="T2" fmla="*/ 39 w 107"/>
                <a:gd name="T3" fmla="*/ 0 h 104"/>
                <a:gd name="T4" fmla="*/ 0 w 107"/>
                <a:gd name="T5" fmla="*/ 56 h 104"/>
                <a:gd name="T6" fmla="*/ 67 w 107"/>
                <a:gd name="T7" fmla="*/ 104 h 104"/>
                <a:gd name="T8" fmla="*/ 107 w 107"/>
                <a:gd name="T9" fmla="*/ 48 h 104"/>
                <a:gd name="T10" fmla="*/ 37 w 107"/>
                <a:gd name="T11" fmla="*/ 53 h 104"/>
                <a:gd name="T12" fmla="*/ 22 w 107"/>
                <a:gd name="T13" fmla="*/ 42 h 104"/>
                <a:gd name="T14" fmla="*/ 30 w 107"/>
                <a:gd name="T15" fmla="*/ 30 h 104"/>
                <a:gd name="T16" fmla="*/ 45 w 107"/>
                <a:gd name="T17" fmla="*/ 41 h 104"/>
                <a:gd name="T18" fmla="*/ 37 w 107"/>
                <a:gd name="T19" fmla="*/ 53 h 104"/>
                <a:gd name="T20" fmla="*/ 66 w 107"/>
                <a:gd name="T21" fmla="*/ 56 h 104"/>
                <a:gd name="T22" fmla="*/ 81 w 107"/>
                <a:gd name="T23" fmla="*/ 66 h 104"/>
                <a:gd name="T24" fmla="*/ 73 w 107"/>
                <a:gd name="T25" fmla="*/ 78 h 104"/>
                <a:gd name="T26" fmla="*/ 57 w 107"/>
                <a:gd name="T27" fmla="*/ 68 h 104"/>
                <a:gd name="T28" fmla="*/ 66 w 107"/>
                <a:gd name="T29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04">
                  <a:moveTo>
                    <a:pt x="107" y="48"/>
                  </a:moveTo>
                  <a:lnTo>
                    <a:pt x="39" y="0"/>
                  </a:lnTo>
                  <a:lnTo>
                    <a:pt x="0" y="56"/>
                  </a:lnTo>
                  <a:lnTo>
                    <a:pt x="67" y="104"/>
                  </a:lnTo>
                  <a:lnTo>
                    <a:pt x="107" y="48"/>
                  </a:lnTo>
                  <a:close/>
                  <a:moveTo>
                    <a:pt x="37" y="53"/>
                  </a:moveTo>
                  <a:lnTo>
                    <a:pt x="22" y="42"/>
                  </a:lnTo>
                  <a:lnTo>
                    <a:pt x="30" y="30"/>
                  </a:lnTo>
                  <a:lnTo>
                    <a:pt x="45" y="41"/>
                  </a:lnTo>
                  <a:lnTo>
                    <a:pt x="37" y="53"/>
                  </a:lnTo>
                  <a:close/>
                  <a:moveTo>
                    <a:pt x="66" y="56"/>
                  </a:moveTo>
                  <a:lnTo>
                    <a:pt x="81" y="66"/>
                  </a:lnTo>
                  <a:lnTo>
                    <a:pt x="73" y="78"/>
                  </a:lnTo>
                  <a:lnTo>
                    <a:pt x="57" y="68"/>
                  </a:lnTo>
                  <a:lnTo>
                    <a:pt x="66" y="56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2" name="Freeform 13">
              <a:extLst>
                <a:ext uri="{FF2B5EF4-FFF2-40B4-BE49-F238E27FC236}">
                  <a16:creationId xmlns:a16="http://schemas.microsoft.com/office/drawing/2014/main" id="{4D537B48-932D-41C7-BEB0-F42D829C9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048" y="2248854"/>
              <a:ext cx="256323" cy="207110"/>
            </a:xfrm>
            <a:custGeom>
              <a:avLst/>
              <a:gdLst>
                <a:gd name="T0" fmla="*/ 305 w 568"/>
                <a:gd name="T1" fmla="*/ 55 h 460"/>
                <a:gd name="T2" fmla="*/ 242 w 568"/>
                <a:gd name="T3" fmla="*/ 45 h 460"/>
                <a:gd name="T4" fmla="*/ 244 w 568"/>
                <a:gd name="T5" fmla="*/ 32 h 460"/>
                <a:gd name="T6" fmla="*/ 194 w 568"/>
                <a:gd name="T7" fmla="*/ 24 h 460"/>
                <a:gd name="T8" fmla="*/ 192 w 568"/>
                <a:gd name="T9" fmla="*/ 37 h 460"/>
                <a:gd name="T10" fmla="*/ 181 w 568"/>
                <a:gd name="T11" fmla="*/ 35 h 460"/>
                <a:gd name="T12" fmla="*/ 183 w 568"/>
                <a:gd name="T13" fmla="*/ 23 h 460"/>
                <a:gd name="T14" fmla="*/ 48 w 568"/>
                <a:gd name="T15" fmla="*/ 0 h 460"/>
                <a:gd name="T16" fmla="*/ 0 w 568"/>
                <a:gd name="T17" fmla="*/ 293 h 460"/>
                <a:gd name="T18" fmla="*/ 60 w 568"/>
                <a:gd name="T19" fmla="*/ 388 h 460"/>
                <a:gd name="T20" fmla="*/ 159 w 568"/>
                <a:gd name="T21" fmla="*/ 404 h 460"/>
                <a:gd name="T22" fmla="*/ 162 w 568"/>
                <a:gd name="T23" fmla="*/ 389 h 460"/>
                <a:gd name="T24" fmla="*/ 189 w 568"/>
                <a:gd name="T25" fmla="*/ 394 h 460"/>
                <a:gd name="T26" fmla="*/ 186 w 568"/>
                <a:gd name="T27" fmla="*/ 408 h 460"/>
                <a:gd name="T28" fmla="*/ 494 w 568"/>
                <a:gd name="T29" fmla="*/ 459 h 460"/>
                <a:gd name="T30" fmla="*/ 515 w 568"/>
                <a:gd name="T31" fmla="*/ 432 h 460"/>
                <a:gd name="T32" fmla="*/ 564 w 568"/>
                <a:gd name="T33" fmla="*/ 128 h 460"/>
                <a:gd name="T34" fmla="*/ 532 w 568"/>
                <a:gd name="T35" fmla="*/ 79 h 460"/>
                <a:gd name="T36" fmla="*/ 307 w 568"/>
                <a:gd name="T37" fmla="*/ 43 h 460"/>
                <a:gd name="T38" fmla="*/ 305 w 568"/>
                <a:gd name="T39" fmla="*/ 55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8" h="460">
                  <a:moveTo>
                    <a:pt x="305" y="55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4" y="32"/>
                    <a:pt x="244" y="32"/>
                    <a:pt x="244" y="32"/>
                  </a:cubicBezTo>
                  <a:cubicBezTo>
                    <a:pt x="194" y="24"/>
                    <a:pt x="194" y="24"/>
                    <a:pt x="194" y="24"/>
                  </a:cubicBezTo>
                  <a:cubicBezTo>
                    <a:pt x="192" y="37"/>
                    <a:pt x="192" y="37"/>
                    <a:pt x="192" y="3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60" y="388"/>
                    <a:pt x="60" y="388"/>
                    <a:pt x="60" y="388"/>
                  </a:cubicBezTo>
                  <a:cubicBezTo>
                    <a:pt x="159" y="404"/>
                    <a:pt x="159" y="404"/>
                    <a:pt x="159" y="404"/>
                  </a:cubicBezTo>
                  <a:cubicBezTo>
                    <a:pt x="162" y="389"/>
                    <a:pt x="162" y="389"/>
                    <a:pt x="162" y="389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6" y="408"/>
                    <a:pt x="186" y="408"/>
                    <a:pt x="186" y="408"/>
                  </a:cubicBezTo>
                  <a:cubicBezTo>
                    <a:pt x="494" y="459"/>
                    <a:pt x="494" y="459"/>
                    <a:pt x="494" y="459"/>
                  </a:cubicBezTo>
                  <a:cubicBezTo>
                    <a:pt x="505" y="460"/>
                    <a:pt x="515" y="432"/>
                    <a:pt x="515" y="432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8" y="103"/>
                    <a:pt x="532" y="79"/>
                    <a:pt x="532" y="79"/>
                  </a:cubicBezTo>
                  <a:cubicBezTo>
                    <a:pt x="307" y="43"/>
                    <a:pt x="307" y="43"/>
                    <a:pt x="307" y="43"/>
                  </a:cubicBezTo>
                  <a:lnTo>
                    <a:pt x="305" y="55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7" name="Freeform 48">
              <a:extLst>
                <a:ext uri="{FF2B5EF4-FFF2-40B4-BE49-F238E27FC236}">
                  <a16:creationId xmlns:a16="http://schemas.microsoft.com/office/drawing/2014/main" id="{61DB96EE-1042-432F-BB2D-DEB807CE7E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0650" y="2088907"/>
              <a:ext cx="219413" cy="211210"/>
            </a:xfrm>
            <a:custGeom>
              <a:avLst/>
              <a:gdLst>
                <a:gd name="T0" fmla="*/ 68 w 107"/>
                <a:gd name="T1" fmla="*/ 103 h 103"/>
                <a:gd name="T2" fmla="*/ 107 w 107"/>
                <a:gd name="T3" fmla="*/ 48 h 103"/>
                <a:gd name="T4" fmla="*/ 40 w 107"/>
                <a:gd name="T5" fmla="*/ 0 h 103"/>
                <a:gd name="T6" fmla="*/ 0 w 107"/>
                <a:gd name="T7" fmla="*/ 56 h 103"/>
                <a:gd name="T8" fmla="*/ 68 w 107"/>
                <a:gd name="T9" fmla="*/ 103 h 103"/>
                <a:gd name="T10" fmla="*/ 22 w 107"/>
                <a:gd name="T11" fmla="*/ 42 h 103"/>
                <a:gd name="T12" fmla="*/ 31 w 107"/>
                <a:gd name="T13" fmla="*/ 30 h 103"/>
                <a:gd name="T14" fmla="*/ 46 w 107"/>
                <a:gd name="T15" fmla="*/ 40 h 103"/>
                <a:gd name="T16" fmla="*/ 38 w 107"/>
                <a:gd name="T17" fmla="*/ 53 h 103"/>
                <a:gd name="T18" fmla="*/ 22 w 107"/>
                <a:gd name="T19" fmla="*/ 42 h 103"/>
                <a:gd name="T20" fmla="*/ 58 w 107"/>
                <a:gd name="T21" fmla="*/ 67 h 103"/>
                <a:gd name="T22" fmla="*/ 67 w 107"/>
                <a:gd name="T23" fmla="*/ 55 h 103"/>
                <a:gd name="T24" fmla="*/ 82 w 107"/>
                <a:gd name="T25" fmla="*/ 66 h 103"/>
                <a:gd name="T26" fmla="*/ 73 w 107"/>
                <a:gd name="T27" fmla="*/ 78 h 103"/>
                <a:gd name="T28" fmla="*/ 58 w 107"/>
                <a:gd name="T29" fmla="*/ 6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03">
                  <a:moveTo>
                    <a:pt x="68" y="103"/>
                  </a:moveTo>
                  <a:lnTo>
                    <a:pt x="107" y="48"/>
                  </a:lnTo>
                  <a:lnTo>
                    <a:pt x="40" y="0"/>
                  </a:lnTo>
                  <a:lnTo>
                    <a:pt x="0" y="56"/>
                  </a:lnTo>
                  <a:lnTo>
                    <a:pt x="68" y="103"/>
                  </a:lnTo>
                  <a:close/>
                  <a:moveTo>
                    <a:pt x="22" y="42"/>
                  </a:moveTo>
                  <a:lnTo>
                    <a:pt x="31" y="30"/>
                  </a:lnTo>
                  <a:lnTo>
                    <a:pt x="46" y="40"/>
                  </a:lnTo>
                  <a:lnTo>
                    <a:pt x="38" y="53"/>
                  </a:lnTo>
                  <a:lnTo>
                    <a:pt x="22" y="42"/>
                  </a:lnTo>
                  <a:close/>
                  <a:moveTo>
                    <a:pt x="58" y="67"/>
                  </a:moveTo>
                  <a:lnTo>
                    <a:pt x="67" y="55"/>
                  </a:lnTo>
                  <a:lnTo>
                    <a:pt x="82" y="66"/>
                  </a:lnTo>
                  <a:lnTo>
                    <a:pt x="73" y="78"/>
                  </a:lnTo>
                  <a:lnTo>
                    <a:pt x="5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4" name="Freeform 236">
              <a:extLst>
                <a:ext uri="{FF2B5EF4-FFF2-40B4-BE49-F238E27FC236}">
                  <a16:creationId xmlns:a16="http://schemas.microsoft.com/office/drawing/2014/main" id="{82699C39-9C8A-4661-AF82-D28FCDBAD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705" y="2263207"/>
              <a:ext cx="24607" cy="14354"/>
            </a:xfrm>
            <a:custGeom>
              <a:avLst/>
              <a:gdLst>
                <a:gd name="T0" fmla="*/ 1 w 12"/>
                <a:gd name="T1" fmla="*/ 0 h 7"/>
                <a:gd name="T2" fmla="*/ 12 w 12"/>
                <a:gd name="T3" fmla="*/ 2 h 7"/>
                <a:gd name="T4" fmla="*/ 12 w 12"/>
                <a:gd name="T5" fmla="*/ 7 h 7"/>
                <a:gd name="T6" fmla="*/ 0 w 12"/>
                <a:gd name="T7" fmla="*/ 5 h 7"/>
                <a:gd name="T8" fmla="*/ 1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" y="0"/>
                  </a:moveTo>
                  <a:lnTo>
                    <a:pt x="12" y="2"/>
                  </a:lnTo>
                  <a:lnTo>
                    <a:pt x="12" y="7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F6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5" name="Freeform 237">
              <a:extLst>
                <a:ext uri="{FF2B5EF4-FFF2-40B4-BE49-F238E27FC236}">
                  <a16:creationId xmlns:a16="http://schemas.microsoft.com/office/drawing/2014/main" id="{41D10A3D-DD88-48F1-AF6F-106F60B5F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632" y="2252954"/>
              <a:ext cx="254273" cy="207110"/>
            </a:xfrm>
            <a:custGeom>
              <a:avLst/>
              <a:gdLst>
                <a:gd name="T0" fmla="*/ 514 w 568"/>
                <a:gd name="T1" fmla="*/ 431 h 460"/>
                <a:gd name="T2" fmla="*/ 493 w 568"/>
                <a:gd name="T3" fmla="*/ 458 h 460"/>
                <a:gd name="T4" fmla="*/ 186 w 568"/>
                <a:gd name="T5" fmla="*/ 408 h 460"/>
                <a:gd name="T6" fmla="*/ 188 w 568"/>
                <a:gd name="T7" fmla="*/ 393 h 460"/>
                <a:gd name="T8" fmla="*/ 161 w 568"/>
                <a:gd name="T9" fmla="*/ 389 h 460"/>
                <a:gd name="T10" fmla="*/ 159 w 568"/>
                <a:gd name="T11" fmla="*/ 403 h 460"/>
                <a:gd name="T12" fmla="*/ 60 w 568"/>
                <a:gd name="T13" fmla="*/ 387 h 460"/>
                <a:gd name="T14" fmla="*/ 0 w 568"/>
                <a:gd name="T15" fmla="*/ 292 h 460"/>
                <a:gd name="T16" fmla="*/ 47 w 568"/>
                <a:gd name="T17" fmla="*/ 0 h 460"/>
                <a:gd name="T18" fmla="*/ 183 w 568"/>
                <a:gd name="T19" fmla="*/ 22 h 460"/>
                <a:gd name="T20" fmla="*/ 181 w 568"/>
                <a:gd name="T21" fmla="*/ 34 h 460"/>
                <a:gd name="T22" fmla="*/ 305 w 568"/>
                <a:gd name="T23" fmla="*/ 54 h 460"/>
                <a:gd name="T24" fmla="*/ 307 w 568"/>
                <a:gd name="T25" fmla="*/ 42 h 460"/>
                <a:gd name="T26" fmla="*/ 531 w 568"/>
                <a:gd name="T27" fmla="*/ 78 h 460"/>
                <a:gd name="T28" fmla="*/ 564 w 568"/>
                <a:gd name="T29" fmla="*/ 127 h 460"/>
                <a:gd name="T30" fmla="*/ 514 w 568"/>
                <a:gd name="T31" fmla="*/ 431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60">
                  <a:moveTo>
                    <a:pt x="514" y="431"/>
                  </a:moveTo>
                  <a:cubicBezTo>
                    <a:pt x="514" y="431"/>
                    <a:pt x="505" y="460"/>
                    <a:pt x="493" y="458"/>
                  </a:cubicBezTo>
                  <a:cubicBezTo>
                    <a:pt x="186" y="408"/>
                    <a:pt x="186" y="408"/>
                    <a:pt x="186" y="408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61" y="389"/>
                    <a:pt x="161" y="389"/>
                    <a:pt x="161" y="389"/>
                  </a:cubicBezTo>
                  <a:cubicBezTo>
                    <a:pt x="159" y="403"/>
                    <a:pt x="159" y="403"/>
                    <a:pt x="159" y="403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305" y="54"/>
                    <a:pt x="305" y="54"/>
                    <a:pt x="305" y="54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531" y="78"/>
                    <a:pt x="531" y="78"/>
                    <a:pt x="531" y="78"/>
                  </a:cubicBezTo>
                  <a:cubicBezTo>
                    <a:pt x="531" y="78"/>
                    <a:pt x="568" y="102"/>
                    <a:pt x="564" y="127"/>
                  </a:cubicBezTo>
                  <a:lnTo>
                    <a:pt x="514" y="43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6" name="Freeform 238">
              <a:extLst>
                <a:ext uri="{FF2B5EF4-FFF2-40B4-BE49-F238E27FC236}">
                  <a16:creationId xmlns:a16="http://schemas.microsoft.com/office/drawing/2014/main" id="{8F9A2B67-BE66-4461-946F-4F7C58FE6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339" y="2398546"/>
              <a:ext cx="36910" cy="18456"/>
            </a:xfrm>
            <a:custGeom>
              <a:avLst/>
              <a:gdLst>
                <a:gd name="T0" fmla="*/ 1 w 18"/>
                <a:gd name="T1" fmla="*/ 0 h 9"/>
                <a:gd name="T2" fmla="*/ 18 w 18"/>
                <a:gd name="T3" fmla="*/ 2 h 9"/>
                <a:gd name="T4" fmla="*/ 17 w 18"/>
                <a:gd name="T5" fmla="*/ 9 h 9"/>
                <a:gd name="T6" fmla="*/ 0 w 18"/>
                <a:gd name="T7" fmla="*/ 6 h 9"/>
                <a:gd name="T8" fmla="*/ 1 w 1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" y="0"/>
                  </a:moveTo>
                  <a:lnTo>
                    <a:pt x="18" y="2"/>
                  </a:lnTo>
                  <a:lnTo>
                    <a:pt x="17" y="9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7" name="Freeform 239">
              <a:extLst>
                <a:ext uri="{FF2B5EF4-FFF2-40B4-BE49-F238E27FC236}">
                  <a16:creationId xmlns:a16="http://schemas.microsoft.com/office/drawing/2014/main" id="{FE2BAFC6-2D2C-4C46-AD2D-A38DDF1B3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7985" y="2380090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8" name="Freeform 240">
              <a:extLst>
                <a:ext uri="{FF2B5EF4-FFF2-40B4-BE49-F238E27FC236}">
                  <a16:creationId xmlns:a16="http://schemas.microsoft.com/office/drawing/2014/main" id="{5FDA3966-045C-45D2-97CB-7B642F252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0036" y="2365736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9" name="Freeform 241">
              <a:extLst>
                <a:ext uri="{FF2B5EF4-FFF2-40B4-BE49-F238E27FC236}">
                  <a16:creationId xmlns:a16="http://schemas.microsoft.com/office/drawing/2014/main" id="{D8F28430-F161-4387-8927-2715CE776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086" y="2351383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0" name="Freeform 242">
              <a:extLst>
                <a:ext uri="{FF2B5EF4-FFF2-40B4-BE49-F238E27FC236}">
                  <a16:creationId xmlns:a16="http://schemas.microsoft.com/office/drawing/2014/main" id="{5E00798F-6511-4EEF-815C-9EF93CB6F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188" y="2337029"/>
              <a:ext cx="34860" cy="16404"/>
            </a:xfrm>
            <a:custGeom>
              <a:avLst/>
              <a:gdLst>
                <a:gd name="T0" fmla="*/ 0 w 17"/>
                <a:gd name="T1" fmla="*/ 0 h 8"/>
                <a:gd name="T2" fmla="*/ 17 w 17"/>
                <a:gd name="T3" fmla="*/ 3 h 8"/>
                <a:gd name="T4" fmla="*/ 17 w 17"/>
                <a:gd name="T5" fmla="*/ 8 h 8"/>
                <a:gd name="T6" fmla="*/ 0 w 17"/>
                <a:gd name="T7" fmla="*/ 5 h 8"/>
                <a:gd name="T8" fmla="*/ 0 w 1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lnTo>
                    <a:pt x="17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1" name="Freeform 243">
              <a:extLst>
                <a:ext uri="{FF2B5EF4-FFF2-40B4-BE49-F238E27FC236}">
                  <a16:creationId xmlns:a16="http://schemas.microsoft.com/office/drawing/2014/main" id="{23A2699B-886F-4FD9-BF2B-59148001A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238" y="2322674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2" name="Freeform 244">
              <a:extLst>
                <a:ext uri="{FF2B5EF4-FFF2-40B4-BE49-F238E27FC236}">
                  <a16:creationId xmlns:a16="http://schemas.microsoft.com/office/drawing/2014/main" id="{4532890F-F1DF-4606-B7CE-92A317EE1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0289" y="2308320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3" name="Freeform 245">
              <a:extLst>
                <a:ext uri="{FF2B5EF4-FFF2-40B4-BE49-F238E27FC236}">
                  <a16:creationId xmlns:a16="http://schemas.microsoft.com/office/drawing/2014/main" id="{18AEDCB2-C188-4575-8F3F-E24A99156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339" y="2293966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4" name="Freeform 246">
              <a:extLst>
                <a:ext uri="{FF2B5EF4-FFF2-40B4-BE49-F238E27FC236}">
                  <a16:creationId xmlns:a16="http://schemas.microsoft.com/office/drawing/2014/main" id="{3C468F8D-4D1D-423F-9B18-2206BEC80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91" y="2279611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5" name="Freeform 247">
              <a:extLst>
                <a:ext uri="{FF2B5EF4-FFF2-40B4-BE49-F238E27FC236}">
                  <a16:creationId xmlns:a16="http://schemas.microsoft.com/office/drawing/2014/main" id="{919B09BF-AFB5-4D65-BC42-23554F5A2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6441" y="2265258"/>
              <a:ext cx="36910" cy="16404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6" name="Freeform 248">
              <a:extLst>
                <a:ext uri="{FF2B5EF4-FFF2-40B4-BE49-F238E27FC236}">
                  <a16:creationId xmlns:a16="http://schemas.microsoft.com/office/drawing/2014/main" id="{B343D55C-0FEE-44B9-BA24-C6BF99081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566" y="2287814"/>
              <a:ext cx="118934" cy="155845"/>
            </a:xfrm>
            <a:custGeom>
              <a:avLst/>
              <a:gdLst>
                <a:gd name="T0" fmla="*/ 11 w 58"/>
                <a:gd name="T1" fmla="*/ 0 h 76"/>
                <a:gd name="T2" fmla="*/ 58 w 58"/>
                <a:gd name="T3" fmla="*/ 8 h 76"/>
                <a:gd name="T4" fmla="*/ 47 w 58"/>
                <a:gd name="T5" fmla="*/ 76 h 76"/>
                <a:gd name="T6" fmla="*/ 0 w 58"/>
                <a:gd name="T7" fmla="*/ 68 h 76"/>
                <a:gd name="T8" fmla="*/ 11 w 5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6">
                  <a:moveTo>
                    <a:pt x="11" y="0"/>
                  </a:moveTo>
                  <a:lnTo>
                    <a:pt x="58" y="8"/>
                  </a:lnTo>
                  <a:lnTo>
                    <a:pt x="47" y="76"/>
                  </a:lnTo>
                  <a:lnTo>
                    <a:pt x="0" y="6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E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" name="Freeform 249">
              <a:extLst>
                <a:ext uri="{FF2B5EF4-FFF2-40B4-BE49-F238E27FC236}">
                  <a16:creationId xmlns:a16="http://schemas.microsoft.com/office/drawing/2014/main" id="{C886AADB-AA46-4A57-A442-7B3A1C245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920" y="2296017"/>
              <a:ext cx="26657" cy="129187"/>
            </a:xfrm>
            <a:custGeom>
              <a:avLst/>
              <a:gdLst>
                <a:gd name="T0" fmla="*/ 13 w 13"/>
                <a:gd name="T1" fmla="*/ 0 h 63"/>
                <a:gd name="T2" fmla="*/ 3 w 13"/>
                <a:gd name="T3" fmla="*/ 63 h 63"/>
                <a:gd name="T4" fmla="*/ 0 w 13"/>
                <a:gd name="T5" fmla="*/ 63 h 63"/>
                <a:gd name="T6" fmla="*/ 10 w 13"/>
                <a:gd name="T7" fmla="*/ 0 h 63"/>
                <a:gd name="T8" fmla="*/ 13 w 1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3">
                  <a:moveTo>
                    <a:pt x="13" y="0"/>
                  </a:moveTo>
                  <a:lnTo>
                    <a:pt x="3" y="63"/>
                  </a:lnTo>
                  <a:lnTo>
                    <a:pt x="0" y="63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" name="Freeform 250">
              <a:extLst>
                <a:ext uri="{FF2B5EF4-FFF2-40B4-BE49-F238E27FC236}">
                  <a16:creationId xmlns:a16="http://schemas.microsoft.com/office/drawing/2014/main" id="{7CB9266F-3DF0-47F1-9404-84E9AFF27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7426" y="2298067"/>
              <a:ext cx="28709" cy="131238"/>
            </a:xfrm>
            <a:custGeom>
              <a:avLst/>
              <a:gdLst>
                <a:gd name="T0" fmla="*/ 14 w 14"/>
                <a:gd name="T1" fmla="*/ 1 h 64"/>
                <a:gd name="T2" fmla="*/ 3 w 14"/>
                <a:gd name="T3" fmla="*/ 64 h 64"/>
                <a:gd name="T4" fmla="*/ 0 w 14"/>
                <a:gd name="T5" fmla="*/ 63 h 64"/>
                <a:gd name="T6" fmla="*/ 11 w 14"/>
                <a:gd name="T7" fmla="*/ 0 h 64"/>
                <a:gd name="T8" fmla="*/ 14 w 14"/>
                <a:gd name="T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4">
                  <a:moveTo>
                    <a:pt x="14" y="1"/>
                  </a:moveTo>
                  <a:lnTo>
                    <a:pt x="3" y="64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" name="Freeform 251">
              <a:extLst>
                <a:ext uri="{FF2B5EF4-FFF2-40B4-BE49-F238E27FC236}">
                  <a16:creationId xmlns:a16="http://schemas.microsoft.com/office/drawing/2014/main" id="{DBB4EC3D-1D80-4030-A6A1-D13FA0CE3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982" y="2302168"/>
              <a:ext cx="28709" cy="131238"/>
            </a:xfrm>
            <a:custGeom>
              <a:avLst/>
              <a:gdLst>
                <a:gd name="T0" fmla="*/ 14 w 14"/>
                <a:gd name="T1" fmla="*/ 1 h 64"/>
                <a:gd name="T2" fmla="*/ 3 w 14"/>
                <a:gd name="T3" fmla="*/ 64 h 64"/>
                <a:gd name="T4" fmla="*/ 0 w 14"/>
                <a:gd name="T5" fmla="*/ 63 h 64"/>
                <a:gd name="T6" fmla="*/ 11 w 14"/>
                <a:gd name="T7" fmla="*/ 0 h 64"/>
                <a:gd name="T8" fmla="*/ 14 w 14"/>
                <a:gd name="T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4">
                  <a:moveTo>
                    <a:pt x="14" y="1"/>
                  </a:moveTo>
                  <a:lnTo>
                    <a:pt x="3" y="64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" name="Freeform 252">
              <a:extLst>
                <a:ext uri="{FF2B5EF4-FFF2-40B4-BE49-F238E27FC236}">
                  <a16:creationId xmlns:a16="http://schemas.microsoft.com/office/drawing/2014/main" id="{FD892628-0D91-45F5-BAFC-C0079F668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539" y="2306270"/>
              <a:ext cx="26657" cy="129187"/>
            </a:xfrm>
            <a:custGeom>
              <a:avLst/>
              <a:gdLst>
                <a:gd name="T0" fmla="*/ 13 w 13"/>
                <a:gd name="T1" fmla="*/ 0 h 63"/>
                <a:gd name="T2" fmla="*/ 3 w 13"/>
                <a:gd name="T3" fmla="*/ 63 h 63"/>
                <a:gd name="T4" fmla="*/ 0 w 13"/>
                <a:gd name="T5" fmla="*/ 63 h 63"/>
                <a:gd name="T6" fmla="*/ 11 w 13"/>
                <a:gd name="T7" fmla="*/ 0 h 63"/>
                <a:gd name="T8" fmla="*/ 13 w 1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3">
                  <a:moveTo>
                    <a:pt x="13" y="0"/>
                  </a:moveTo>
                  <a:lnTo>
                    <a:pt x="3" y="63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25" name="组合 1124">
            <a:extLst>
              <a:ext uri="{FF2B5EF4-FFF2-40B4-BE49-F238E27FC236}">
                <a16:creationId xmlns:a16="http://schemas.microsoft.com/office/drawing/2014/main" id="{4FDE0E72-301C-4D6A-BCA3-845BA6FD9B8C}"/>
              </a:ext>
            </a:extLst>
          </p:cNvPr>
          <p:cNvGrpSpPr/>
          <p:nvPr/>
        </p:nvGrpSpPr>
        <p:grpSpPr>
          <a:xfrm>
            <a:off x="6673519" y="2628212"/>
            <a:ext cx="2294609" cy="1631301"/>
            <a:chOff x="6673519" y="2628212"/>
            <a:chExt cx="2294609" cy="1631301"/>
          </a:xfrm>
        </p:grpSpPr>
        <p:sp>
          <p:nvSpPr>
            <p:cNvPr id="488" name="Freeform 19">
              <a:extLst>
                <a:ext uri="{FF2B5EF4-FFF2-40B4-BE49-F238E27FC236}">
                  <a16:creationId xmlns:a16="http://schemas.microsoft.com/office/drawing/2014/main" id="{3C31CE13-F293-4BDF-89DB-0A047A6E5B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2529" y="2628212"/>
              <a:ext cx="1734798" cy="1609711"/>
            </a:xfrm>
            <a:custGeom>
              <a:avLst/>
              <a:gdLst>
                <a:gd name="T0" fmla="*/ 3859 w 3859"/>
                <a:gd name="T1" fmla="*/ 3385 h 3580"/>
                <a:gd name="T2" fmla="*/ 3859 w 3859"/>
                <a:gd name="T3" fmla="*/ 196 h 3580"/>
                <a:gd name="T4" fmla="*/ 3664 w 3859"/>
                <a:gd name="T5" fmla="*/ 0 h 3580"/>
                <a:gd name="T6" fmla="*/ 1483 w 3859"/>
                <a:gd name="T7" fmla="*/ 0 h 3580"/>
                <a:gd name="T8" fmla="*/ 1288 w 3859"/>
                <a:gd name="T9" fmla="*/ 196 h 3580"/>
                <a:gd name="T10" fmla="*/ 1288 w 3859"/>
                <a:gd name="T11" fmla="*/ 1130 h 3580"/>
                <a:gd name="T12" fmla="*/ 156 w 3859"/>
                <a:gd name="T13" fmla="*/ 1534 h 3580"/>
                <a:gd name="T14" fmla="*/ 105 w 3859"/>
                <a:gd name="T15" fmla="*/ 1605 h 3580"/>
                <a:gd name="T16" fmla="*/ 13 w 3859"/>
                <a:gd name="T17" fmla="*/ 2606 h 3580"/>
                <a:gd name="T18" fmla="*/ 247 w 3859"/>
                <a:gd name="T19" fmla="*/ 2887 h 3580"/>
                <a:gd name="T20" fmla="*/ 1189 w 3859"/>
                <a:gd name="T21" fmla="*/ 2973 h 3580"/>
                <a:gd name="T22" fmla="*/ 1288 w 3859"/>
                <a:gd name="T23" fmla="*/ 2952 h 3580"/>
                <a:gd name="T24" fmla="*/ 1288 w 3859"/>
                <a:gd name="T25" fmla="*/ 3385 h 3580"/>
                <a:gd name="T26" fmla="*/ 1483 w 3859"/>
                <a:gd name="T27" fmla="*/ 3580 h 3580"/>
                <a:gd name="T28" fmla="*/ 3664 w 3859"/>
                <a:gd name="T29" fmla="*/ 3580 h 3580"/>
                <a:gd name="T30" fmla="*/ 3859 w 3859"/>
                <a:gd name="T31" fmla="*/ 3385 h 3580"/>
                <a:gd name="T32" fmla="*/ 1191 w 3859"/>
                <a:gd name="T33" fmla="*/ 1591 h 3580"/>
                <a:gd name="T34" fmla="*/ 1149 w 3859"/>
                <a:gd name="T35" fmla="*/ 1548 h 3580"/>
                <a:gd name="T36" fmla="*/ 1173 w 3859"/>
                <a:gd name="T37" fmla="*/ 1494 h 3580"/>
                <a:gd name="T38" fmla="*/ 1288 w 3859"/>
                <a:gd name="T39" fmla="*/ 1436 h 3580"/>
                <a:gd name="T40" fmla="*/ 1288 w 3859"/>
                <a:gd name="T41" fmla="*/ 1600 h 3580"/>
                <a:gd name="T42" fmla="*/ 1191 w 3859"/>
                <a:gd name="T43" fmla="*/ 1591 h 3580"/>
                <a:gd name="T44" fmla="*/ 1231 w 3859"/>
                <a:gd name="T45" fmla="*/ 2634 h 3580"/>
                <a:gd name="T46" fmla="*/ 1232 w 3859"/>
                <a:gd name="T47" fmla="*/ 2632 h 3580"/>
                <a:gd name="T48" fmla="*/ 1288 w 3859"/>
                <a:gd name="T49" fmla="*/ 2637 h 3580"/>
                <a:gd name="T50" fmla="*/ 1288 w 3859"/>
                <a:gd name="T51" fmla="*/ 2654 h 3580"/>
                <a:gd name="T52" fmla="*/ 1231 w 3859"/>
                <a:gd name="T53" fmla="*/ 2634 h 3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59" h="3580">
                  <a:moveTo>
                    <a:pt x="3859" y="3385"/>
                  </a:moveTo>
                  <a:cubicBezTo>
                    <a:pt x="3859" y="196"/>
                    <a:pt x="3859" y="196"/>
                    <a:pt x="3859" y="196"/>
                  </a:cubicBezTo>
                  <a:cubicBezTo>
                    <a:pt x="3859" y="88"/>
                    <a:pt x="3771" y="0"/>
                    <a:pt x="3664" y="0"/>
                  </a:cubicBezTo>
                  <a:cubicBezTo>
                    <a:pt x="1483" y="0"/>
                    <a:pt x="1483" y="0"/>
                    <a:pt x="1483" y="0"/>
                  </a:cubicBezTo>
                  <a:cubicBezTo>
                    <a:pt x="1375" y="0"/>
                    <a:pt x="1288" y="88"/>
                    <a:pt x="1288" y="196"/>
                  </a:cubicBezTo>
                  <a:cubicBezTo>
                    <a:pt x="1288" y="1130"/>
                    <a:pt x="1288" y="1130"/>
                    <a:pt x="1288" y="1130"/>
                  </a:cubicBezTo>
                  <a:cubicBezTo>
                    <a:pt x="156" y="1534"/>
                    <a:pt x="156" y="1534"/>
                    <a:pt x="156" y="1534"/>
                  </a:cubicBezTo>
                  <a:cubicBezTo>
                    <a:pt x="127" y="1547"/>
                    <a:pt x="108" y="1574"/>
                    <a:pt x="105" y="1605"/>
                  </a:cubicBezTo>
                  <a:cubicBezTo>
                    <a:pt x="91" y="1755"/>
                    <a:pt x="43" y="2284"/>
                    <a:pt x="13" y="2606"/>
                  </a:cubicBezTo>
                  <a:cubicBezTo>
                    <a:pt x="0" y="2748"/>
                    <a:pt x="105" y="2874"/>
                    <a:pt x="247" y="2887"/>
                  </a:cubicBezTo>
                  <a:cubicBezTo>
                    <a:pt x="706" y="2929"/>
                    <a:pt x="1189" y="2973"/>
                    <a:pt x="1189" y="2973"/>
                  </a:cubicBezTo>
                  <a:cubicBezTo>
                    <a:pt x="1225" y="2977"/>
                    <a:pt x="1259" y="2969"/>
                    <a:pt x="1288" y="2952"/>
                  </a:cubicBezTo>
                  <a:cubicBezTo>
                    <a:pt x="1288" y="3385"/>
                    <a:pt x="1288" y="3385"/>
                    <a:pt x="1288" y="3385"/>
                  </a:cubicBezTo>
                  <a:cubicBezTo>
                    <a:pt x="1288" y="3493"/>
                    <a:pt x="1375" y="3580"/>
                    <a:pt x="1483" y="3580"/>
                  </a:cubicBezTo>
                  <a:cubicBezTo>
                    <a:pt x="3664" y="3580"/>
                    <a:pt x="3664" y="3580"/>
                    <a:pt x="3664" y="3580"/>
                  </a:cubicBezTo>
                  <a:cubicBezTo>
                    <a:pt x="3771" y="3580"/>
                    <a:pt x="3859" y="3493"/>
                    <a:pt x="3859" y="3385"/>
                  </a:cubicBezTo>
                  <a:close/>
                  <a:moveTo>
                    <a:pt x="1191" y="1591"/>
                  </a:moveTo>
                  <a:cubicBezTo>
                    <a:pt x="1170" y="1589"/>
                    <a:pt x="1153" y="1569"/>
                    <a:pt x="1149" y="1548"/>
                  </a:cubicBezTo>
                  <a:cubicBezTo>
                    <a:pt x="1145" y="1527"/>
                    <a:pt x="1155" y="1504"/>
                    <a:pt x="1173" y="1494"/>
                  </a:cubicBezTo>
                  <a:cubicBezTo>
                    <a:pt x="1213" y="1469"/>
                    <a:pt x="1252" y="1451"/>
                    <a:pt x="1288" y="1436"/>
                  </a:cubicBezTo>
                  <a:cubicBezTo>
                    <a:pt x="1288" y="1600"/>
                    <a:pt x="1288" y="1600"/>
                    <a:pt x="1288" y="1600"/>
                  </a:cubicBezTo>
                  <a:lnTo>
                    <a:pt x="1191" y="1591"/>
                  </a:lnTo>
                  <a:close/>
                  <a:moveTo>
                    <a:pt x="1231" y="2634"/>
                  </a:moveTo>
                  <a:cubicBezTo>
                    <a:pt x="1232" y="2633"/>
                    <a:pt x="1232" y="2632"/>
                    <a:pt x="1232" y="2632"/>
                  </a:cubicBezTo>
                  <a:cubicBezTo>
                    <a:pt x="1288" y="2637"/>
                    <a:pt x="1288" y="2637"/>
                    <a:pt x="1288" y="2637"/>
                  </a:cubicBezTo>
                  <a:cubicBezTo>
                    <a:pt x="1288" y="2654"/>
                    <a:pt x="1288" y="2654"/>
                    <a:pt x="1288" y="2654"/>
                  </a:cubicBezTo>
                  <a:cubicBezTo>
                    <a:pt x="1271" y="2644"/>
                    <a:pt x="1252" y="2637"/>
                    <a:pt x="1231" y="2634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90" name="组合 689">
              <a:extLst>
                <a:ext uri="{FF2B5EF4-FFF2-40B4-BE49-F238E27FC236}">
                  <a16:creationId xmlns:a16="http://schemas.microsoft.com/office/drawing/2014/main" id="{4E15FC9E-8CA1-497D-ADCB-33301A9F7484}"/>
                </a:ext>
              </a:extLst>
            </p:cNvPr>
            <p:cNvGrpSpPr/>
            <p:nvPr/>
          </p:nvGrpSpPr>
          <p:grpSpPr>
            <a:xfrm>
              <a:off x="6673519" y="2649802"/>
              <a:ext cx="2294609" cy="1609711"/>
              <a:chOff x="6325302" y="2634363"/>
              <a:chExt cx="2294609" cy="1609711"/>
            </a:xfrm>
          </p:grpSpPr>
          <p:sp>
            <p:nvSpPr>
              <p:cNvPr id="489" name="Freeform 20">
                <a:extLst>
                  <a:ext uri="{FF2B5EF4-FFF2-40B4-BE49-F238E27FC236}">
                    <a16:creationId xmlns:a16="http://schemas.microsoft.com/office/drawing/2014/main" id="{880BEF4D-DBF6-4928-AA9B-633364E3F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1706" y="3190073"/>
                <a:ext cx="600822" cy="725909"/>
              </a:xfrm>
              <a:custGeom>
                <a:avLst/>
                <a:gdLst>
                  <a:gd name="T0" fmla="*/ 1230 w 1332"/>
                  <a:gd name="T1" fmla="*/ 225 h 1612"/>
                  <a:gd name="T2" fmla="*/ 1105 w 1332"/>
                  <a:gd name="T3" fmla="*/ 213 h 1612"/>
                  <a:gd name="T4" fmla="*/ 1042 w 1332"/>
                  <a:gd name="T5" fmla="*/ 115 h 1612"/>
                  <a:gd name="T6" fmla="*/ 27 w 1332"/>
                  <a:gd name="T7" fmla="*/ 0 h 1612"/>
                  <a:gd name="T8" fmla="*/ 97 w 1332"/>
                  <a:gd name="T9" fmla="*/ 782 h 1612"/>
                  <a:gd name="T10" fmla="*/ 92 w 1332"/>
                  <a:gd name="T11" fmla="*/ 1095 h 1612"/>
                  <a:gd name="T12" fmla="*/ 103 w 1332"/>
                  <a:gd name="T13" fmla="*/ 1556 h 1612"/>
                  <a:gd name="T14" fmla="*/ 905 w 1332"/>
                  <a:gd name="T15" fmla="*/ 1609 h 1612"/>
                  <a:gd name="T16" fmla="*/ 981 w 1332"/>
                  <a:gd name="T17" fmla="*/ 1539 h 1612"/>
                  <a:gd name="T18" fmla="*/ 1108 w 1332"/>
                  <a:gd name="T19" fmla="*/ 1550 h 1612"/>
                  <a:gd name="T20" fmla="*/ 1224 w 1332"/>
                  <a:gd name="T21" fmla="*/ 1454 h 1612"/>
                  <a:gd name="T22" fmla="*/ 1275 w 1332"/>
                  <a:gd name="T23" fmla="*/ 897 h 1612"/>
                  <a:gd name="T24" fmla="*/ 1326 w 1332"/>
                  <a:gd name="T25" fmla="*/ 341 h 1612"/>
                  <a:gd name="T26" fmla="*/ 1230 w 1332"/>
                  <a:gd name="T27" fmla="*/ 225 h 1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2" h="1612">
                    <a:moveTo>
                      <a:pt x="1230" y="225"/>
                    </a:moveTo>
                    <a:cubicBezTo>
                      <a:pt x="1105" y="213"/>
                      <a:pt x="1105" y="213"/>
                      <a:pt x="1105" y="213"/>
                    </a:cubicBezTo>
                    <a:cubicBezTo>
                      <a:pt x="1105" y="161"/>
                      <a:pt x="1079" y="119"/>
                      <a:pt x="1042" y="11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246"/>
                      <a:pt x="106" y="530"/>
                      <a:pt x="97" y="782"/>
                    </a:cubicBezTo>
                    <a:cubicBezTo>
                      <a:pt x="94" y="886"/>
                      <a:pt x="92" y="990"/>
                      <a:pt x="92" y="1095"/>
                    </a:cubicBezTo>
                    <a:cubicBezTo>
                      <a:pt x="92" y="1249"/>
                      <a:pt x="96" y="1403"/>
                      <a:pt x="103" y="1556"/>
                    </a:cubicBezTo>
                    <a:cubicBezTo>
                      <a:pt x="905" y="1609"/>
                      <a:pt x="905" y="1609"/>
                      <a:pt x="905" y="1609"/>
                    </a:cubicBezTo>
                    <a:cubicBezTo>
                      <a:pt x="938" y="1612"/>
                      <a:pt x="969" y="1582"/>
                      <a:pt x="981" y="1539"/>
                    </a:cubicBezTo>
                    <a:cubicBezTo>
                      <a:pt x="1108" y="1550"/>
                      <a:pt x="1108" y="1550"/>
                      <a:pt x="1108" y="1550"/>
                    </a:cubicBezTo>
                    <a:cubicBezTo>
                      <a:pt x="1167" y="1556"/>
                      <a:pt x="1219" y="1513"/>
                      <a:pt x="1224" y="1454"/>
                    </a:cubicBezTo>
                    <a:cubicBezTo>
                      <a:pt x="1275" y="897"/>
                      <a:pt x="1275" y="897"/>
                      <a:pt x="1275" y="897"/>
                    </a:cubicBezTo>
                    <a:cubicBezTo>
                      <a:pt x="1326" y="341"/>
                      <a:pt x="1326" y="341"/>
                      <a:pt x="1326" y="341"/>
                    </a:cubicBezTo>
                    <a:cubicBezTo>
                      <a:pt x="1332" y="282"/>
                      <a:pt x="1289" y="230"/>
                      <a:pt x="1230" y="225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Freeform 353">
                <a:extLst>
                  <a:ext uri="{FF2B5EF4-FFF2-40B4-BE49-F238E27FC236}">
                    <a16:creationId xmlns:a16="http://schemas.microsoft.com/office/drawing/2014/main" id="{8E9F92FA-5BFD-4F7F-AF42-102E6C7DE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3379" y="2634363"/>
                <a:ext cx="1156532" cy="1609711"/>
              </a:xfrm>
              <a:custGeom>
                <a:avLst/>
                <a:gdLst>
                  <a:gd name="T0" fmla="*/ 2571 w 2571"/>
                  <a:gd name="T1" fmla="*/ 195 h 3579"/>
                  <a:gd name="T2" fmla="*/ 2375 w 2571"/>
                  <a:gd name="T3" fmla="*/ 0 h 3579"/>
                  <a:gd name="T4" fmla="*/ 195 w 2571"/>
                  <a:gd name="T5" fmla="*/ 0 h 3579"/>
                  <a:gd name="T6" fmla="*/ 0 w 2571"/>
                  <a:gd name="T7" fmla="*/ 195 h 3579"/>
                  <a:gd name="T8" fmla="*/ 0 w 2571"/>
                  <a:gd name="T9" fmla="*/ 3384 h 3579"/>
                  <a:gd name="T10" fmla="*/ 195 w 2571"/>
                  <a:gd name="T11" fmla="*/ 3579 h 3579"/>
                  <a:gd name="T12" fmla="*/ 2375 w 2571"/>
                  <a:gd name="T13" fmla="*/ 3579 h 3579"/>
                  <a:gd name="T14" fmla="*/ 2571 w 2571"/>
                  <a:gd name="T15" fmla="*/ 3384 h 3579"/>
                  <a:gd name="T16" fmla="*/ 2571 w 2571"/>
                  <a:gd name="T17" fmla="*/ 195 h 3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71" h="3579">
                    <a:moveTo>
                      <a:pt x="2571" y="195"/>
                    </a:moveTo>
                    <a:cubicBezTo>
                      <a:pt x="2571" y="87"/>
                      <a:pt x="2483" y="0"/>
                      <a:pt x="237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87" y="0"/>
                      <a:pt x="0" y="87"/>
                      <a:pt x="0" y="195"/>
                    </a:cubicBezTo>
                    <a:cubicBezTo>
                      <a:pt x="0" y="3384"/>
                      <a:pt x="0" y="3384"/>
                      <a:pt x="0" y="3384"/>
                    </a:cubicBezTo>
                    <a:cubicBezTo>
                      <a:pt x="0" y="3492"/>
                      <a:pt x="87" y="3579"/>
                      <a:pt x="195" y="3579"/>
                    </a:cubicBezTo>
                    <a:cubicBezTo>
                      <a:pt x="2375" y="3579"/>
                      <a:pt x="2375" y="3579"/>
                      <a:pt x="2375" y="3579"/>
                    </a:cubicBezTo>
                    <a:cubicBezTo>
                      <a:pt x="2483" y="3579"/>
                      <a:pt x="2571" y="3492"/>
                      <a:pt x="2571" y="3384"/>
                    </a:cubicBezTo>
                    <a:lnTo>
                      <a:pt x="2571" y="195"/>
                    </a:ln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Rectangle 354">
                <a:extLst>
                  <a:ext uri="{FF2B5EF4-FFF2-40B4-BE49-F238E27FC236}">
                    <a16:creationId xmlns:a16="http://schemas.microsoft.com/office/drawing/2014/main" id="{A2009C5E-865F-4891-ABDF-2810ECC80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7452" y="2773804"/>
                <a:ext cx="988383" cy="1398500"/>
              </a:xfrm>
              <a:prstGeom prst="rect">
                <a:avLst/>
              </a:prstGeom>
              <a:solidFill>
                <a:srgbClr val="1E5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Freeform 355">
                <a:extLst>
                  <a:ext uri="{FF2B5EF4-FFF2-40B4-BE49-F238E27FC236}">
                    <a16:creationId xmlns:a16="http://schemas.microsoft.com/office/drawing/2014/main" id="{4A4DF4AE-7E75-47CC-8541-7A83E2A7E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7569" y="4196911"/>
                <a:ext cx="168148" cy="14354"/>
              </a:xfrm>
              <a:custGeom>
                <a:avLst/>
                <a:gdLst>
                  <a:gd name="T0" fmla="*/ 15 w 370"/>
                  <a:gd name="T1" fmla="*/ 0 h 29"/>
                  <a:gd name="T2" fmla="*/ 0 w 370"/>
                  <a:gd name="T3" fmla="*/ 14 h 29"/>
                  <a:gd name="T4" fmla="*/ 0 w 370"/>
                  <a:gd name="T5" fmla="*/ 14 h 29"/>
                  <a:gd name="T6" fmla="*/ 15 w 370"/>
                  <a:gd name="T7" fmla="*/ 29 h 29"/>
                  <a:gd name="T8" fmla="*/ 355 w 370"/>
                  <a:gd name="T9" fmla="*/ 29 h 29"/>
                  <a:gd name="T10" fmla="*/ 370 w 370"/>
                  <a:gd name="T11" fmla="*/ 14 h 29"/>
                  <a:gd name="T12" fmla="*/ 370 w 370"/>
                  <a:gd name="T13" fmla="*/ 14 h 29"/>
                  <a:gd name="T14" fmla="*/ 355 w 370"/>
                  <a:gd name="T15" fmla="*/ 0 h 29"/>
                  <a:gd name="T16" fmla="*/ 15 w 370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0" h="29">
                    <a:moveTo>
                      <a:pt x="15" y="0"/>
                    </a:moveTo>
                    <a:cubicBezTo>
                      <a:pt x="7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5" y="29"/>
                    </a:cubicBezTo>
                    <a:cubicBezTo>
                      <a:pt x="355" y="29"/>
                      <a:pt x="355" y="29"/>
                      <a:pt x="355" y="29"/>
                    </a:cubicBezTo>
                    <a:cubicBezTo>
                      <a:pt x="363" y="29"/>
                      <a:pt x="370" y="22"/>
                      <a:pt x="370" y="14"/>
                    </a:cubicBezTo>
                    <a:cubicBezTo>
                      <a:pt x="370" y="14"/>
                      <a:pt x="370" y="14"/>
                      <a:pt x="370" y="14"/>
                    </a:cubicBezTo>
                    <a:cubicBezTo>
                      <a:pt x="370" y="6"/>
                      <a:pt x="363" y="0"/>
                      <a:pt x="355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Rectangle 356">
                <a:extLst>
                  <a:ext uri="{FF2B5EF4-FFF2-40B4-BE49-F238E27FC236}">
                    <a16:creationId xmlns:a16="http://schemas.microsoft.com/office/drawing/2014/main" id="{7AB6D5D9-2959-4E55-A1E2-29FA13565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6396" y="3794996"/>
                <a:ext cx="79973" cy="332195"/>
              </a:xfrm>
              <a:prstGeom prst="rect">
                <a:avLst/>
              </a:pr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Rectangle 357">
                <a:extLst>
                  <a:ext uri="{FF2B5EF4-FFF2-40B4-BE49-F238E27FC236}">
                    <a16:creationId xmlns:a16="http://schemas.microsoft.com/office/drawing/2014/main" id="{FEFCEF72-669B-4DA7-B205-5BD7D0378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8970" y="3794996"/>
                <a:ext cx="79973" cy="332195"/>
              </a:xfrm>
              <a:prstGeom prst="rect">
                <a:avLst/>
              </a:pr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Rectangle 358">
                <a:extLst>
                  <a:ext uri="{FF2B5EF4-FFF2-40B4-BE49-F238E27FC236}">
                    <a16:creationId xmlns:a16="http://schemas.microsoft.com/office/drawing/2014/main" id="{8234AF66-7A0A-4FB0-9CDB-EE2E2AFD6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8970" y="2802512"/>
                <a:ext cx="79973" cy="332195"/>
              </a:xfrm>
              <a:prstGeom prst="rect">
                <a:avLst/>
              </a:prstGeom>
              <a:solidFill>
                <a:srgbClr val="F2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Rectangle 359">
                <a:extLst>
                  <a:ext uri="{FF2B5EF4-FFF2-40B4-BE49-F238E27FC236}">
                    <a16:creationId xmlns:a16="http://schemas.microsoft.com/office/drawing/2014/main" id="{12F8856E-5F76-46C9-882F-DF0E94D75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6396" y="2837372"/>
                <a:ext cx="79973" cy="330145"/>
              </a:xfrm>
              <a:prstGeom prst="rect">
                <a:avLst/>
              </a:pr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Freeform 360">
                <a:extLst>
                  <a:ext uri="{FF2B5EF4-FFF2-40B4-BE49-F238E27FC236}">
                    <a16:creationId xmlns:a16="http://schemas.microsoft.com/office/drawing/2014/main" id="{67B88FDB-DAA0-4E7F-B524-050535044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4932" y="3274147"/>
                <a:ext cx="145592" cy="354752"/>
              </a:xfrm>
              <a:custGeom>
                <a:avLst/>
                <a:gdLst>
                  <a:gd name="T0" fmla="*/ 263 w 321"/>
                  <a:gd name="T1" fmla="*/ 429 h 787"/>
                  <a:gd name="T2" fmla="*/ 265 w 321"/>
                  <a:gd name="T3" fmla="*/ 406 h 787"/>
                  <a:gd name="T4" fmla="*/ 291 w 321"/>
                  <a:gd name="T5" fmla="*/ 389 h 787"/>
                  <a:gd name="T6" fmla="*/ 321 w 321"/>
                  <a:gd name="T7" fmla="*/ 371 h 787"/>
                  <a:gd name="T8" fmla="*/ 290 w 321"/>
                  <a:gd name="T9" fmla="*/ 354 h 787"/>
                  <a:gd name="T10" fmla="*/ 264 w 321"/>
                  <a:gd name="T11" fmla="*/ 339 h 787"/>
                  <a:gd name="T12" fmla="*/ 116 w 321"/>
                  <a:gd name="T13" fmla="*/ 0 h 787"/>
                  <a:gd name="T14" fmla="*/ 67 w 321"/>
                  <a:gd name="T15" fmla="*/ 45 h 787"/>
                  <a:gd name="T16" fmla="*/ 64 w 321"/>
                  <a:gd name="T17" fmla="*/ 48 h 787"/>
                  <a:gd name="T18" fmla="*/ 16 w 321"/>
                  <a:gd name="T19" fmla="*/ 92 h 787"/>
                  <a:gd name="T20" fmla="*/ 128 w 321"/>
                  <a:gd name="T21" fmla="*/ 418 h 787"/>
                  <a:gd name="T22" fmla="*/ 0 w 321"/>
                  <a:gd name="T23" fmla="*/ 690 h 787"/>
                  <a:gd name="T24" fmla="*/ 46 w 321"/>
                  <a:gd name="T25" fmla="*/ 737 h 787"/>
                  <a:gd name="T26" fmla="*/ 49 w 321"/>
                  <a:gd name="T27" fmla="*/ 740 h 787"/>
                  <a:gd name="T28" fmla="*/ 95 w 321"/>
                  <a:gd name="T29" fmla="*/ 787 h 787"/>
                  <a:gd name="T30" fmla="*/ 263 w 321"/>
                  <a:gd name="T31" fmla="*/ 429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1" h="787">
                    <a:moveTo>
                      <a:pt x="263" y="429"/>
                    </a:moveTo>
                    <a:cubicBezTo>
                      <a:pt x="264" y="421"/>
                      <a:pt x="264" y="413"/>
                      <a:pt x="265" y="406"/>
                    </a:cubicBezTo>
                    <a:cubicBezTo>
                      <a:pt x="291" y="389"/>
                      <a:pt x="291" y="389"/>
                      <a:pt x="291" y="389"/>
                    </a:cubicBezTo>
                    <a:cubicBezTo>
                      <a:pt x="321" y="371"/>
                      <a:pt x="321" y="371"/>
                      <a:pt x="321" y="371"/>
                    </a:cubicBezTo>
                    <a:cubicBezTo>
                      <a:pt x="290" y="354"/>
                      <a:pt x="290" y="354"/>
                      <a:pt x="290" y="354"/>
                    </a:cubicBezTo>
                    <a:cubicBezTo>
                      <a:pt x="264" y="339"/>
                      <a:pt x="264" y="339"/>
                      <a:pt x="264" y="339"/>
                    </a:cubicBezTo>
                    <a:cubicBezTo>
                      <a:pt x="254" y="210"/>
                      <a:pt x="200" y="92"/>
                      <a:pt x="116" y="0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94" y="178"/>
                      <a:pt x="138" y="294"/>
                      <a:pt x="128" y="418"/>
                    </a:cubicBezTo>
                    <a:cubicBezTo>
                      <a:pt x="119" y="525"/>
                      <a:pt x="71" y="620"/>
                      <a:pt x="0" y="690"/>
                    </a:cubicBezTo>
                    <a:cubicBezTo>
                      <a:pt x="46" y="737"/>
                      <a:pt x="46" y="737"/>
                      <a:pt x="46" y="737"/>
                    </a:cubicBezTo>
                    <a:cubicBezTo>
                      <a:pt x="49" y="740"/>
                      <a:pt x="49" y="740"/>
                      <a:pt x="49" y="740"/>
                    </a:cubicBezTo>
                    <a:cubicBezTo>
                      <a:pt x="95" y="787"/>
                      <a:pt x="95" y="787"/>
                      <a:pt x="95" y="787"/>
                    </a:cubicBezTo>
                    <a:cubicBezTo>
                      <a:pt x="189" y="695"/>
                      <a:pt x="252" y="570"/>
                      <a:pt x="263" y="429"/>
                    </a:cubicBez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Freeform 361">
                <a:extLst>
                  <a:ext uri="{FF2B5EF4-FFF2-40B4-BE49-F238E27FC236}">
                    <a16:creationId xmlns:a16="http://schemas.microsoft.com/office/drawing/2014/main" id="{E1BC5688-3569-452A-B52A-360E211E6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4987" y="3585836"/>
                <a:ext cx="203008" cy="120985"/>
              </a:xfrm>
              <a:custGeom>
                <a:avLst/>
                <a:gdLst>
                  <a:gd name="T0" fmla="*/ 242 w 453"/>
                  <a:gd name="T1" fmla="*/ 249 h 272"/>
                  <a:gd name="T2" fmla="*/ 269 w 453"/>
                  <a:gd name="T3" fmla="*/ 272 h 272"/>
                  <a:gd name="T4" fmla="*/ 275 w 453"/>
                  <a:gd name="T5" fmla="*/ 237 h 272"/>
                  <a:gd name="T6" fmla="*/ 278 w 453"/>
                  <a:gd name="T7" fmla="*/ 214 h 272"/>
                  <a:gd name="T8" fmla="*/ 453 w 453"/>
                  <a:gd name="T9" fmla="*/ 97 h 272"/>
                  <a:gd name="T10" fmla="*/ 407 w 453"/>
                  <a:gd name="T11" fmla="*/ 50 h 272"/>
                  <a:gd name="T12" fmla="*/ 404 w 453"/>
                  <a:gd name="T13" fmla="*/ 47 h 272"/>
                  <a:gd name="T14" fmla="*/ 358 w 453"/>
                  <a:gd name="T15" fmla="*/ 0 h 272"/>
                  <a:gd name="T16" fmla="*/ 22 w 453"/>
                  <a:gd name="T17" fmla="*/ 121 h 272"/>
                  <a:gd name="T18" fmla="*/ 14 w 453"/>
                  <a:gd name="T19" fmla="*/ 120 h 272"/>
                  <a:gd name="T20" fmla="*/ 7 w 453"/>
                  <a:gd name="T21" fmla="*/ 186 h 272"/>
                  <a:gd name="T22" fmla="*/ 7 w 453"/>
                  <a:gd name="T23" fmla="*/ 190 h 272"/>
                  <a:gd name="T24" fmla="*/ 0 w 453"/>
                  <a:gd name="T25" fmla="*/ 256 h 272"/>
                  <a:gd name="T26" fmla="*/ 11 w 453"/>
                  <a:gd name="T27" fmla="*/ 257 h 272"/>
                  <a:gd name="T28" fmla="*/ 223 w 453"/>
                  <a:gd name="T29" fmla="*/ 234 h 272"/>
                  <a:gd name="T30" fmla="*/ 242 w 453"/>
                  <a:gd name="T31" fmla="*/ 24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3" h="272">
                    <a:moveTo>
                      <a:pt x="242" y="249"/>
                    </a:moveTo>
                    <a:cubicBezTo>
                      <a:pt x="269" y="272"/>
                      <a:pt x="269" y="272"/>
                      <a:pt x="269" y="272"/>
                    </a:cubicBezTo>
                    <a:cubicBezTo>
                      <a:pt x="275" y="237"/>
                      <a:pt x="275" y="237"/>
                      <a:pt x="275" y="237"/>
                    </a:cubicBezTo>
                    <a:cubicBezTo>
                      <a:pt x="278" y="214"/>
                      <a:pt x="278" y="214"/>
                      <a:pt x="278" y="214"/>
                    </a:cubicBezTo>
                    <a:cubicBezTo>
                      <a:pt x="343" y="186"/>
                      <a:pt x="403" y="146"/>
                      <a:pt x="453" y="97"/>
                    </a:cubicBezTo>
                    <a:cubicBezTo>
                      <a:pt x="407" y="50"/>
                      <a:pt x="407" y="50"/>
                      <a:pt x="407" y="50"/>
                    </a:cubicBezTo>
                    <a:cubicBezTo>
                      <a:pt x="404" y="47"/>
                      <a:pt x="404" y="47"/>
                      <a:pt x="404" y="47"/>
                    </a:cubicBezTo>
                    <a:cubicBezTo>
                      <a:pt x="358" y="0"/>
                      <a:pt x="358" y="0"/>
                      <a:pt x="358" y="0"/>
                    </a:cubicBezTo>
                    <a:cubicBezTo>
                      <a:pt x="272" y="84"/>
                      <a:pt x="151" y="132"/>
                      <a:pt x="22" y="121"/>
                    </a:cubicBezTo>
                    <a:cubicBezTo>
                      <a:pt x="20" y="121"/>
                      <a:pt x="17" y="121"/>
                      <a:pt x="14" y="120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7" y="190"/>
                      <a:pt x="7" y="190"/>
                      <a:pt x="7" y="190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4" y="256"/>
                      <a:pt x="8" y="256"/>
                      <a:pt x="11" y="257"/>
                    </a:cubicBezTo>
                    <a:cubicBezTo>
                      <a:pt x="85" y="263"/>
                      <a:pt x="156" y="254"/>
                      <a:pt x="223" y="234"/>
                    </a:cubicBezTo>
                    <a:lnTo>
                      <a:pt x="242" y="249"/>
                    </a:lnTo>
                    <a:close/>
                  </a:path>
                </a:pathLst>
              </a:cu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Freeform 362">
                <a:extLst>
                  <a:ext uri="{FF2B5EF4-FFF2-40B4-BE49-F238E27FC236}">
                    <a16:creationId xmlns:a16="http://schemas.microsoft.com/office/drawing/2014/main" id="{E7BE5F57-5AC4-4C27-A787-D21050F0A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052" y="3606342"/>
                <a:ext cx="125085" cy="104579"/>
              </a:xfrm>
              <a:custGeom>
                <a:avLst/>
                <a:gdLst>
                  <a:gd name="T0" fmla="*/ 112 w 278"/>
                  <a:gd name="T1" fmla="*/ 234 h 234"/>
                  <a:gd name="T2" fmla="*/ 140 w 278"/>
                  <a:gd name="T3" fmla="*/ 211 h 234"/>
                  <a:gd name="T4" fmla="*/ 165 w 278"/>
                  <a:gd name="T5" fmla="*/ 190 h 234"/>
                  <a:gd name="T6" fmla="*/ 264 w 278"/>
                  <a:gd name="T7" fmla="*/ 210 h 234"/>
                  <a:gd name="T8" fmla="*/ 271 w 278"/>
                  <a:gd name="T9" fmla="*/ 144 h 234"/>
                  <a:gd name="T10" fmla="*/ 271 w 278"/>
                  <a:gd name="T11" fmla="*/ 140 h 234"/>
                  <a:gd name="T12" fmla="*/ 278 w 278"/>
                  <a:gd name="T13" fmla="*/ 74 h 234"/>
                  <a:gd name="T14" fmla="*/ 77 w 278"/>
                  <a:gd name="T15" fmla="*/ 0 h 234"/>
                  <a:gd name="T16" fmla="*/ 40 w 278"/>
                  <a:gd name="T17" fmla="*/ 55 h 234"/>
                  <a:gd name="T18" fmla="*/ 38 w 278"/>
                  <a:gd name="T19" fmla="*/ 58 h 234"/>
                  <a:gd name="T20" fmla="*/ 0 w 278"/>
                  <a:gd name="T21" fmla="*/ 112 h 234"/>
                  <a:gd name="T22" fmla="*/ 102 w 278"/>
                  <a:gd name="T23" fmla="*/ 168 h 234"/>
                  <a:gd name="T24" fmla="*/ 107 w 278"/>
                  <a:gd name="T25" fmla="*/ 199 h 234"/>
                  <a:gd name="T26" fmla="*/ 112 w 278"/>
                  <a:gd name="T27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8" h="234">
                    <a:moveTo>
                      <a:pt x="112" y="234"/>
                    </a:moveTo>
                    <a:cubicBezTo>
                      <a:pt x="140" y="211"/>
                      <a:pt x="140" y="211"/>
                      <a:pt x="140" y="211"/>
                    </a:cubicBezTo>
                    <a:cubicBezTo>
                      <a:pt x="165" y="190"/>
                      <a:pt x="165" y="190"/>
                      <a:pt x="165" y="190"/>
                    </a:cubicBezTo>
                    <a:cubicBezTo>
                      <a:pt x="197" y="199"/>
                      <a:pt x="230" y="206"/>
                      <a:pt x="264" y="210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71" y="140"/>
                      <a:pt x="271" y="140"/>
                      <a:pt x="271" y="140"/>
                    </a:cubicBezTo>
                    <a:cubicBezTo>
                      <a:pt x="278" y="74"/>
                      <a:pt x="278" y="74"/>
                      <a:pt x="278" y="74"/>
                    </a:cubicBezTo>
                    <a:cubicBezTo>
                      <a:pt x="204" y="67"/>
                      <a:pt x="135" y="40"/>
                      <a:pt x="77" y="0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2" y="134"/>
                      <a:pt x="66" y="153"/>
                      <a:pt x="102" y="168"/>
                    </a:cubicBezTo>
                    <a:cubicBezTo>
                      <a:pt x="107" y="199"/>
                      <a:pt x="107" y="199"/>
                      <a:pt x="107" y="199"/>
                    </a:cubicBezTo>
                    <a:lnTo>
                      <a:pt x="112" y="234"/>
                    </a:lnTo>
                    <a:close/>
                  </a:path>
                </a:pathLst>
              </a:custGeom>
              <a:solidFill>
                <a:srgbClr val="F2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Freeform 363">
                <a:extLst>
                  <a:ext uri="{FF2B5EF4-FFF2-40B4-BE49-F238E27FC236}">
                    <a16:creationId xmlns:a16="http://schemas.microsoft.com/office/drawing/2014/main" id="{A98DFE26-6855-4E6D-B076-D4A853709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7118" y="3354119"/>
                <a:ext cx="153794" cy="301436"/>
              </a:xfrm>
              <a:custGeom>
                <a:avLst/>
                <a:gdLst>
                  <a:gd name="T0" fmla="*/ 264 w 341"/>
                  <a:gd name="T1" fmla="*/ 673 h 673"/>
                  <a:gd name="T2" fmla="*/ 302 w 341"/>
                  <a:gd name="T3" fmla="*/ 619 h 673"/>
                  <a:gd name="T4" fmla="*/ 304 w 341"/>
                  <a:gd name="T5" fmla="*/ 616 h 673"/>
                  <a:gd name="T6" fmla="*/ 341 w 341"/>
                  <a:gd name="T7" fmla="*/ 561 h 673"/>
                  <a:gd name="T8" fmla="*/ 157 w 341"/>
                  <a:gd name="T9" fmla="*/ 173 h 673"/>
                  <a:gd name="T10" fmla="*/ 186 w 341"/>
                  <a:gd name="T11" fmla="*/ 50 h 673"/>
                  <a:gd name="T12" fmla="*/ 125 w 341"/>
                  <a:gd name="T13" fmla="*/ 25 h 673"/>
                  <a:gd name="T14" fmla="*/ 121 w 341"/>
                  <a:gd name="T15" fmla="*/ 24 h 673"/>
                  <a:gd name="T16" fmla="*/ 60 w 341"/>
                  <a:gd name="T17" fmla="*/ 0 h 673"/>
                  <a:gd name="T18" fmla="*/ 22 w 341"/>
                  <a:gd name="T19" fmla="*/ 162 h 673"/>
                  <a:gd name="T20" fmla="*/ 45 w 341"/>
                  <a:gd name="T21" fmla="*/ 372 h 673"/>
                  <a:gd name="T22" fmla="*/ 23 w 341"/>
                  <a:gd name="T23" fmla="*/ 399 h 673"/>
                  <a:gd name="T24" fmla="*/ 0 w 341"/>
                  <a:gd name="T25" fmla="*/ 426 h 673"/>
                  <a:gd name="T26" fmla="*/ 35 w 341"/>
                  <a:gd name="T27" fmla="*/ 432 h 673"/>
                  <a:gd name="T28" fmla="*/ 69 w 341"/>
                  <a:gd name="T29" fmla="*/ 438 h 673"/>
                  <a:gd name="T30" fmla="*/ 264 w 341"/>
                  <a:gd name="T31" fmla="*/ 673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1" h="673">
                    <a:moveTo>
                      <a:pt x="264" y="673"/>
                    </a:moveTo>
                    <a:cubicBezTo>
                      <a:pt x="302" y="619"/>
                      <a:pt x="302" y="619"/>
                      <a:pt x="302" y="619"/>
                    </a:cubicBezTo>
                    <a:cubicBezTo>
                      <a:pt x="304" y="616"/>
                      <a:pt x="304" y="616"/>
                      <a:pt x="304" y="616"/>
                    </a:cubicBezTo>
                    <a:cubicBezTo>
                      <a:pt x="341" y="561"/>
                      <a:pt x="341" y="561"/>
                      <a:pt x="341" y="561"/>
                    </a:cubicBezTo>
                    <a:cubicBezTo>
                      <a:pt x="219" y="477"/>
                      <a:pt x="144" y="331"/>
                      <a:pt x="157" y="173"/>
                    </a:cubicBezTo>
                    <a:cubicBezTo>
                      <a:pt x="161" y="129"/>
                      <a:pt x="171" y="88"/>
                      <a:pt x="186" y="50"/>
                    </a:cubicBezTo>
                    <a:cubicBezTo>
                      <a:pt x="125" y="25"/>
                      <a:pt x="125" y="25"/>
                      <a:pt x="125" y="25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0" y="50"/>
                      <a:pt x="27" y="105"/>
                      <a:pt x="22" y="162"/>
                    </a:cubicBezTo>
                    <a:cubicBezTo>
                      <a:pt x="16" y="235"/>
                      <a:pt x="25" y="306"/>
                      <a:pt x="45" y="372"/>
                    </a:cubicBezTo>
                    <a:cubicBezTo>
                      <a:pt x="23" y="399"/>
                      <a:pt x="23" y="399"/>
                      <a:pt x="23" y="399"/>
                    </a:cubicBezTo>
                    <a:cubicBezTo>
                      <a:pt x="0" y="426"/>
                      <a:pt x="0" y="426"/>
                      <a:pt x="0" y="426"/>
                    </a:cubicBezTo>
                    <a:cubicBezTo>
                      <a:pt x="35" y="432"/>
                      <a:pt x="35" y="432"/>
                      <a:pt x="35" y="432"/>
                    </a:cubicBezTo>
                    <a:cubicBezTo>
                      <a:pt x="69" y="438"/>
                      <a:pt x="69" y="438"/>
                      <a:pt x="69" y="438"/>
                    </a:cubicBezTo>
                    <a:cubicBezTo>
                      <a:pt x="112" y="532"/>
                      <a:pt x="179" y="614"/>
                      <a:pt x="264" y="673"/>
                    </a:cubicBezTo>
                    <a:close/>
                  </a:path>
                </a:pathLst>
              </a:cu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Freeform 364">
                <a:extLst>
                  <a:ext uri="{FF2B5EF4-FFF2-40B4-BE49-F238E27FC236}">
                    <a16:creationId xmlns:a16="http://schemas.microsoft.com/office/drawing/2014/main" id="{B5DCB600-AD9B-41E5-BE19-BA8479A19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776" y="3202377"/>
                <a:ext cx="186604" cy="174300"/>
              </a:xfrm>
              <a:custGeom>
                <a:avLst/>
                <a:gdLst>
                  <a:gd name="T0" fmla="*/ 414 w 414"/>
                  <a:gd name="T1" fmla="*/ 131 h 388"/>
                  <a:gd name="T2" fmla="*/ 397 w 414"/>
                  <a:gd name="T3" fmla="*/ 67 h 388"/>
                  <a:gd name="T4" fmla="*/ 396 w 414"/>
                  <a:gd name="T5" fmla="*/ 64 h 388"/>
                  <a:gd name="T6" fmla="*/ 379 w 414"/>
                  <a:gd name="T7" fmla="*/ 0 h 388"/>
                  <a:gd name="T8" fmla="*/ 189 w 414"/>
                  <a:gd name="T9" fmla="*/ 92 h 388"/>
                  <a:gd name="T10" fmla="*/ 157 w 414"/>
                  <a:gd name="T11" fmla="*/ 82 h 388"/>
                  <a:gd name="T12" fmla="*/ 124 w 414"/>
                  <a:gd name="T13" fmla="*/ 70 h 388"/>
                  <a:gd name="T14" fmla="*/ 131 w 414"/>
                  <a:gd name="T15" fmla="*/ 105 h 388"/>
                  <a:gd name="T16" fmla="*/ 137 w 414"/>
                  <a:gd name="T17" fmla="*/ 136 h 388"/>
                  <a:gd name="T18" fmla="*/ 0 w 414"/>
                  <a:gd name="T19" fmla="*/ 338 h 388"/>
                  <a:gd name="T20" fmla="*/ 61 w 414"/>
                  <a:gd name="T21" fmla="*/ 362 h 388"/>
                  <a:gd name="T22" fmla="*/ 65 w 414"/>
                  <a:gd name="T23" fmla="*/ 363 h 388"/>
                  <a:gd name="T24" fmla="*/ 126 w 414"/>
                  <a:gd name="T25" fmla="*/ 388 h 388"/>
                  <a:gd name="T26" fmla="*/ 414 w 414"/>
                  <a:gd name="T27" fmla="*/ 131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4" h="388">
                    <a:moveTo>
                      <a:pt x="414" y="131"/>
                    </a:moveTo>
                    <a:cubicBezTo>
                      <a:pt x="397" y="67"/>
                      <a:pt x="397" y="67"/>
                      <a:pt x="397" y="67"/>
                    </a:cubicBezTo>
                    <a:cubicBezTo>
                      <a:pt x="396" y="64"/>
                      <a:pt x="396" y="64"/>
                      <a:pt x="396" y="64"/>
                    </a:cubicBezTo>
                    <a:cubicBezTo>
                      <a:pt x="379" y="0"/>
                      <a:pt x="379" y="0"/>
                      <a:pt x="379" y="0"/>
                    </a:cubicBezTo>
                    <a:cubicBezTo>
                      <a:pt x="309" y="19"/>
                      <a:pt x="245" y="50"/>
                      <a:pt x="189" y="92"/>
                    </a:cubicBezTo>
                    <a:cubicBezTo>
                      <a:pt x="157" y="82"/>
                      <a:pt x="157" y="82"/>
                      <a:pt x="157" y="82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31" y="105"/>
                      <a:pt x="131" y="105"/>
                      <a:pt x="131" y="105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78" y="192"/>
                      <a:pt x="31" y="260"/>
                      <a:pt x="0" y="338"/>
                    </a:cubicBezTo>
                    <a:cubicBezTo>
                      <a:pt x="61" y="362"/>
                      <a:pt x="61" y="362"/>
                      <a:pt x="61" y="362"/>
                    </a:cubicBezTo>
                    <a:cubicBezTo>
                      <a:pt x="65" y="363"/>
                      <a:pt x="65" y="363"/>
                      <a:pt x="65" y="363"/>
                    </a:cubicBezTo>
                    <a:cubicBezTo>
                      <a:pt x="126" y="388"/>
                      <a:pt x="126" y="388"/>
                      <a:pt x="126" y="388"/>
                    </a:cubicBezTo>
                    <a:cubicBezTo>
                      <a:pt x="176" y="262"/>
                      <a:pt x="284" y="166"/>
                      <a:pt x="414" y="131"/>
                    </a:cubicBez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Freeform 365">
                <a:extLst>
                  <a:ext uri="{FF2B5EF4-FFF2-40B4-BE49-F238E27FC236}">
                    <a16:creationId xmlns:a16="http://schemas.microsoft.com/office/drawing/2014/main" id="{E5627A0A-081B-4C7E-9F53-46A010F61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3975" y="3181871"/>
                <a:ext cx="254273" cy="135339"/>
              </a:xfrm>
              <a:custGeom>
                <a:avLst/>
                <a:gdLst>
                  <a:gd name="T0" fmla="*/ 463 w 563"/>
                  <a:gd name="T1" fmla="*/ 299 h 299"/>
                  <a:gd name="T2" fmla="*/ 511 w 563"/>
                  <a:gd name="T3" fmla="*/ 255 h 299"/>
                  <a:gd name="T4" fmla="*/ 514 w 563"/>
                  <a:gd name="T5" fmla="*/ 252 h 299"/>
                  <a:gd name="T6" fmla="*/ 563 w 563"/>
                  <a:gd name="T7" fmla="*/ 207 h 299"/>
                  <a:gd name="T8" fmla="*/ 343 w 563"/>
                  <a:gd name="T9" fmla="*/ 60 h 299"/>
                  <a:gd name="T10" fmla="*/ 338 w 563"/>
                  <a:gd name="T11" fmla="*/ 35 h 299"/>
                  <a:gd name="T12" fmla="*/ 332 w 563"/>
                  <a:gd name="T13" fmla="*/ 0 h 299"/>
                  <a:gd name="T14" fmla="*/ 305 w 563"/>
                  <a:gd name="T15" fmla="*/ 23 h 299"/>
                  <a:gd name="T16" fmla="*/ 283 w 563"/>
                  <a:gd name="T17" fmla="*/ 41 h 299"/>
                  <a:gd name="T18" fmla="*/ 193 w 563"/>
                  <a:gd name="T19" fmla="*/ 26 h 299"/>
                  <a:gd name="T20" fmla="*/ 0 w 563"/>
                  <a:gd name="T21" fmla="*/ 44 h 299"/>
                  <a:gd name="T22" fmla="*/ 17 w 563"/>
                  <a:gd name="T23" fmla="*/ 108 h 299"/>
                  <a:gd name="T24" fmla="*/ 18 w 563"/>
                  <a:gd name="T25" fmla="*/ 111 h 299"/>
                  <a:gd name="T26" fmla="*/ 35 w 563"/>
                  <a:gd name="T27" fmla="*/ 175 h 299"/>
                  <a:gd name="T28" fmla="*/ 182 w 563"/>
                  <a:gd name="T29" fmla="*/ 162 h 299"/>
                  <a:gd name="T30" fmla="*/ 463 w 563"/>
                  <a:gd name="T31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3" h="299">
                    <a:moveTo>
                      <a:pt x="463" y="299"/>
                    </a:moveTo>
                    <a:cubicBezTo>
                      <a:pt x="511" y="255"/>
                      <a:pt x="511" y="255"/>
                      <a:pt x="511" y="255"/>
                    </a:cubicBezTo>
                    <a:cubicBezTo>
                      <a:pt x="514" y="252"/>
                      <a:pt x="514" y="252"/>
                      <a:pt x="514" y="252"/>
                    </a:cubicBezTo>
                    <a:cubicBezTo>
                      <a:pt x="563" y="207"/>
                      <a:pt x="563" y="207"/>
                      <a:pt x="563" y="207"/>
                    </a:cubicBezTo>
                    <a:cubicBezTo>
                      <a:pt x="503" y="142"/>
                      <a:pt x="428" y="91"/>
                      <a:pt x="343" y="60"/>
                    </a:cubicBezTo>
                    <a:cubicBezTo>
                      <a:pt x="338" y="35"/>
                      <a:pt x="338" y="35"/>
                      <a:pt x="338" y="35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05" y="23"/>
                      <a:pt x="305" y="23"/>
                      <a:pt x="305" y="23"/>
                    </a:cubicBezTo>
                    <a:cubicBezTo>
                      <a:pt x="283" y="41"/>
                      <a:pt x="283" y="41"/>
                      <a:pt x="283" y="41"/>
                    </a:cubicBezTo>
                    <a:cubicBezTo>
                      <a:pt x="254" y="34"/>
                      <a:pt x="224" y="29"/>
                      <a:pt x="193" y="26"/>
                    </a:cubicBezTo>
                    <a:cubicBezTo>
                      <a:pt x="126" y="21"/>
                      <a:pt x="61" y="27"/>
                      <a:pt x="0" y="44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8" y="111"/>
                      <a:pt x="18" y="111"/>
                      <a:pt x="18" y="111"/>
                    </a:cubicBezTo>
                    <a:cubicBezTo>
                      <a:pt x="35" y="175"/>
                      <a:pt x="35" y="175"/>
                      <a:pt x="35" y="175"/>
                    </a:cubicBezTo>
                    <a:cubicBezTo>
                      <a:pt x="82" y="162"/>
                      <a:pt x="131" y="158"/>
                      <a:pt x="182" y="162"/>
                    </a:cubicBezTo>
                    <a:cubicBezTo>
                      <a:pt x="294" y="171"/>
                      <a:pt x="392" y="222"/>
                      <a:pt x="463" y="299"/>
                    </a:cubicBezTo>
                    <a:close/>
                  </a:path>
                </a:pathLst>
              </a:cu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Freeform 366">
                <a:extLst>
                  <a:ext uri="{FF2B5EF4-FFF2-40B4-BE49-F238E27FC236}">
                    <a16:creationId xmlns:a16="http://schemas.microsoft.com/office/drawing/2014/main" id="{D4B8A5F3-FE09-4B7B-BEFC-DC5407392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0777" y="3356171"/>
                <a:ext cx="104579" cy="192755"/>
              </a:xfrm>
              <a:custGeom>
                <a:avLst/>
                <a:gdLst>
                  <a:gd name="T0" fmla="*/ 54 w 230"/>
                  <a:gd name="T1" fmla="*/ 427 h 427"/>
                  <a:gd name="T2" fmla="*/ 0 w 230"/>
                  <a:gd name="T3" fmla="*/ 373 h 427"/>
                  <a:gd name="T4" fmla="*/ 0 w 230"/>
                  <a:gd name="T5" fmla="*/ 55 h 427"/>
                  <a:gd name="T6" fmla="*/ 54 w 230"/>
                  <a:gd name="T7" fmla="*/ 0 h 427"/>
                  <a:gd name="T8" fmla="*/ 176 w 230"/>
                  <a:gd name="T9" fmla="*/ 0 h 427"/>
                  <a:gd name="T10" fmla="*/ 230 w 230"/>
                  <a:gd name="T11" fmla="*/ 55 h 427"/>
                  <a:gd name="T12" fmla="*/ 230 w 230"/>
                  <a:gd name="T13" fmla="*/ 373 h 427"/>
                  <a:gd name="T14" fmla="*/ 176 w 230"/>
                  <a:gd name="T15" fmla="*/ 427 h 427"/>
                  <a:gd name="T16" fmla="*/ 54 w 230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5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0" y="25"/>
                      <a:pt x="230" y="55"/>
                    </a:cubicBezTo>
                    <a:cubicBezTo>
                      <a:pt x="230" y="373"/>
                      <a:pt x="230" y="373"/>
                      <a:pt x="230" y="373"/>
                    </a:cubicBezTo>
                    <a:cubicBezTo>
                      <a:pt x="230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Freeform 367">
                <a:extLst>
                  <a:ext uri="{FF2B5EF4-FFF2-40B4-BE49-F238E27FC236}">
                    <a16:creationId xmlns:a16="http://schemas.microsoft.com/office/drawing/2014/main" id="{5129BFF6-308A-4A15-B08F-48E007241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9982" y="3466903"/>
                <a:ext cx="102529" cy="192755"/>
              </a:xfrm>
              <a:custGeom>
                <a:avLst/>
                <a:gdLst>
                  <a:gd name="T0" fmla="*/ 54 w 231"/>
                  <a:gd name="T1" fmla="*/ 427 h 427"/>
                  <a:gd name="T2" fmla="*/ 0 w 231"/>
                  <a:gd name="T3" fmla="*/ 373 h 427"/>
                  <a:gd name="T4" fmla="*/ 0 w 231"/>
                  <a:gd name="T5" fmla="*/ 54 h 427"/>
                  <a:gd name="T6" fmla="*/ 54 w 231"/>
                  <a:gd name="T7" fmla="*/ 0 h 427"/>
                  <a:gd name="T8" fmla="*/ 176 w 231"/>
                  <a:gd name="T9" fmla="*/ 0 h 427"/>
                  <a:gd name="T10" fmla="*/ 231 w 231"/>
                  <a:gd name="T11" fmla="*/ 54 h 427"/>
                  <a:gd name="T12" fmla="*/ 231 w 231"/>
                  <a:gd name="T13" fmla="*/ 373 h 427"/>
                  <a:gd name="T14" fmla="*/ 176 w 231"/>
                  <a:gd name="T15" fmla="*/ 427 h 427"/>
                  <a:gd name="T16" fmla="*/ 54 w 231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1" y="24"/>
                      <a:pt x="231" y="54"/>
                    </a:cubicBezTo>
                    <a:cubicBezTo>
                      <a:pt x="231" y="373"/>
                      <a:pt x="231" y="373"/>
                      <a:pt x="231" y="373"/>
                    </a:cubicBezTo>
                    <a:cubicBezTo>
                      <a:pt x="231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Freeform 368">
                <a:extLst>
                  <a:ext uri="{FF2B5EF4-FFF2-40B4-BE49-F238E27FC236}">
                    <a16:creationId xmlns:a16="http://schemas.microsoft.com/office/drawing/2014/main" id="{8226A845-9FCD-4E1D-92DE-3A65D51C0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9313" y="3729377"/>
                <a:ext cx="104579" cy="190704"/>
              </a:xfrm>
              <a:custGeom>
                <a:avLst/>
                <a:gdLst>
                  <a:gd name="T0" fmla="*/ 54 w 231"/>
                  <a:gd name="T1" fmla="*/ 427 h 427"/>
                  <a:gd name="T2" fmla="*/ 0 w 231"/>
                  <a:gd name="T3" fmla="*/ 373 h 427"/>
                  <a:gd name="T4" fmla="*/ 0 w 231"/>
                  <a:gd name="T5" fmla="*/ 54 h 427"/>
                  <a:gd name="T6" fmla="*/ 54 w 231"/>
                  <a:gd name="T7" fmla="*/ 0 h 427"/>
                  <a:gd name="T8" fmla="*/ 176 w 231"/>
                  <a:gd name="T9" fmla="*/ 0 h 427"/>
                  <a:gd name="T10" fmla="*/ 231 w 231"/>
                  <a:gd name="T11" fmla="*/ 54 h 427"/>
                  <a:gd name="T12" fmla="*/ 231 w 231"/>
                  <a:gd name="T13" fmla="*/ 373 h 427"/>
                  <a:gd name="T14" fmla="*/ 176 w 231"/>
                  <a:gd name="T15" fmla="*/ 427 h 427"/>
                  <a:gd name="T16" fmla="*/ 54 w 231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427">
                    <a:moveTo>
                      <a:pt x="54" y="427"/>
                    </a:moveTo>
                    <a:cubicBezTo>
                      <a:pt x="25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5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1" y="24"/>
                      <a:pt x="231" y="54"/>
                    </a:cubicBezTo>
                    <a:cubicBezTo>
                      <a:pt x="231" y="373"/>
                      <a:pt x="231" y="373"/>
                      <a:pt x="231" y="373"/>
                    </a:cubicBezTo>
                    <a:cubicBezTo>
                      <a:pt x="231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A9BE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Freeform 369">
                <a:extLst>
                  <a:ext uri="{FF2B5EF4-FFF2-40B4-BE49-F238E27FC236}">
                    <a16:creationId xmlns:a16="http://schemas.microsoft.com/office/drawing/2014/main" id="{C9EA9189-651D-4810-9AD0-8750A3D27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5854" y="3056785"/>
                <a:ext cx="102529" cy="192755"/>
              </a:xfrm>
              <a:custGeom>
                <a:avLst/>
                <a:gdLst>
                  <a:gd name="T0" fmla="*/ 54 w 230"/>
                  <a:gd name="T1" fmla="*/ 427 h 427"/>
                  <a:gd name="T2" fmla="*/ 0 w 230"/>
                  <a:gd name="T3" fmla="*/ 373 h 427"/>
                  <a:gd name="T4" fmla="*/ 0 w 230"/>
                  <a:gd name="T5" fmla="*/ 54 h 427"/>
                  <a:gd name="T6" fmla="*/ 54 w 230"/>
                  <a:gd name="T7" fmla="*/ 0 h 427"/>
                  <a:gd name="T8" fmla="*/ 176 w 230"/>
                  <a:gd name="T9" fmla="*/ 0 h 427"/>
                  <a:gd name="T10" fmla="*/ 230 w 230"/>
                  <a:gd name="T11" fmla="*/ 54 h 427"/>
                  <a:gd name="T12" fmla="*/ 230 w 230"/>
                  <a:gd name="T13" fmla="*/ 373 h 427"/>
                  <a:gd name="T14" fmla="*/ 176 w 230"/>
                  <a:gd name="T15" fmla="*/ 427 h 427"/>
                  <a:gd name="T16" fmla="*/ 54 w 230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0" y="24"/>
                      <a:pt x="230" y="54"/>
                    </a:cubicBezTo>
                    <a:cubicBezTo>
                      <a:pt x="230" y="373"/>
                      <a:pt x="230" y="373"/>
                      <a:pt x="230" y="373"/>
                    </a:cubicBezTo>
                    <a:cubicBezTo>
                      <a:pt x="230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EA5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Freeform 370">
                <a:extLst>
                  <a:ext uri="{FF2B5EF4-FFF2-40B4-BE49-F238E27FC236}">
                    <a16:creationId xmlns:a16="http://schemas.microsoft.com/office/drawing/2014/main" id="{A5D82868-1BFD-49BC-9438-72E762CCE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7597" y="3729377"/>
                <a:ext cx="104579" cy="190704"/>
              </a:xfrm>
              <a:custGeom>
                <a:avLst/>
                <a:gdLst>
                  <a:gd name="T0" fmla="*/ 54 w 230"/>
                  <a:gd name="T1" fmla="*/ 427 h 427"/>
                  <a:gd name="T2" fmla="*/ 0 w 230"/>
                  <a:gd name="T3" fmla="*/ 373 h 427"/>
                  <a:gd name="T4" fmla="*/ 0 w 230"/>
                  <a:gd name="T5" fmla="*/ 54 h 427"/>
                  <a:gd name="T6" fmla="*/ 54 w 230"/>
                  <a:gd name="T7" fmla="*/ 0 h 427"/>
                  <a:gd name="T8" fmla="*/ 176 w 230"/>
                  <a:gd name="T9" fmla="*/ 0 h 427"/>
                  <a:gd name="T10" fmla="*/ 230 w 230"/>
                  <a:gd name="T11" fmla="*/ 54 h 427"/>
                  <a:gd name="T12" fmla="*/ 230 w 230"/>
                  <a:gd name="T13" fmla="*/ 373 h 427"/>
                  <a:gd name="T14" fmla="*/ 176 w 230"/>
                  <a:gd name="T15" fmla="*/ 427 h 427"/>
                  <a:gd name="T16" fmla="*/ 54 w 230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427">
                    <a:moveTo>
                      <a:pt x="54" y="427"/>
                    </a:moveTo>
                    <a:cubicBezTo>
                      <a:pt x="24" y="427"/>
                      <a:pt x="0" y="403"/>
                      <a:pt x="0" y="37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06" y="0"/>
                      <a:pt x="230" y="24"/>
                      <a:pt x="230" y="54"/>
                    </a:cubicBezTo>
                    <a:cubicBezTo>
                      <a:pt x="230" y="373"/>
                      <a:pt x="230" y="373"/>
                      <a:pt x="230" y="373"/>
                    </a:cubicBezTo>
                    <a:cubicBezTo>
                      <a:pt x="230" y="403"/>
                      <a:pt x="206" y="427"/>
                      <a:pt x="176" y="427"/>
                    </a:cubicBezTo>
                    <a:lnTo>
                      <a:pt x="54" y="427"/>
                    </a:lnTo>
                    <a:close/>
                  </a:path>
                </a:pathLst>
              </a:custGeom>
              <a:solidFill>
                <a:srgbClr val="F2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Freeform 371">
                <a:extLst>
                  <a:ext uri="{FF2B5EF4-FFF2-40B4-BE49-F238E27FC236}">
                    <a16:creationId xmlns:a16="http://schemas.microsoft.com/office/drawing/2014/main" id="{450135AA-8943-42D2-A314-1D066C1A5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5972" y="2989115"/>
                <a:ext cx="104579" cy="192755"/>
              </a:xfrm>
              <a:custGeom>
                <a:avLst/>
                <a:gdLst>
                  <a:gd name="T0" fmla="*/ 55 w 231"/>
                  <a:gd name="T1" fmla="*/ 427 h 427"/>
                  <a:gd name="T2" fmla="*/ 0 w 231"/>
                  <a:gd name="T3" fmla="*/ 373 h 427"/>
                  <a:gd name="T4" fmla="*/ 0 w 231"/>
                  <a:gd name="T5" fmla="*/ 55 h 427"/>
                  <a:gd name="T6" fmla="*/ 55 w 231"/>
                  <a:gd name="T7" fmla="*/ 0 h 427"/>
                  <a:gd name="T8" fmla="*/ 177 w 231"/>
                  <a:gd name="T9" fmla="*/ 0 h 427"/>
                  <a:gd name="T10" fmla="*/ 231 w 231"/>
                  <a:gd name="T11" fmla="*/ 55 h 427"/>
                  <a:gd name="T12" fmla="*/ 231 w 231"/>
                  <a:gd name="T13" fmla="*/ 373 h 427"/>
                  <a:gd name="T14" fmla="*/ 177 w 231"/>
                  <a:gd name="T15" fmla="*/ 427 h 427"/>
                  <a:gd name="T16" fmla="*/ 55 w 231"/>
                  <a:gd name="T17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" h="427">
                    <a:moveTo>
                      <a:pt x="55" y="427"/>
                    </a:moveTo>
                    <a:cubicBezTo>
                      <a:pt x="25" y="427"/>
                      <a:pt x="0" y="403"/>
                      <a:pt x="0" y="373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5"/>
                      <a:pt x="25" y="0"/>
                      <a:pt x="55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207" y="0"/>
                      <a:pt x="231" y="25"/>
                      <a:pt x="231" y="55"/>
                    </a:cubicBezTo>
                    <a:cubicBezTo>
                      <a:pt x="231" y="373"/>
                      <a:pt x="231" y="373"/>
                      <a:pt x="231" y="373"/>
                    </a:cubicBezTo>
                    <a:cubicBezTo>
                      <a:pt x="231" y="403"/>
                      <a:pt x="207" y="427"/>
                      <a:pt x="177" y="427"/>
                    </a:cubicBezTo>
                    <a:lnTo>
                      <a:pt x="55" y="427"/>
                    </a:lnTo>
                    <a:close/>
                  </a:path>
                </a:pathLst>
              </a:custGeom>
              <a:solidFill>
                <a:srgbClr val="52B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0" name="Freeform 372">
                <a:extLst>
                  <a:ext uri="{FF2B5EF4-FFF2-40B4-BE49-F238E27FC236}">
                    <a16:creationId xmlns:a16="http://schemas.microsoft.com/office/drawing/2014/main" id="{6273BFB8-B86D-4916-B4CA-238AC5DB3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435" y="3409485"/>
                <a:ext cx="55366" cy="38962"/>
              </a:xfrm>
              <a:custGeom>
                <a:avLst/>
                <a:gdLst>
                  <a:gd name="T0" fmla="*/ 0 w 120"/>
                  <a:gd name="T1" fmla="*/ 0 h 85"/>
                  <a:gd name="T2" fmla="*/ 16 w 120"/>
                  <a:gd name="T3" fmla="*/ 0 h 85"/>
                  <a:gd name="T4" fmla="*/ 30 w 120"/>
                  <a:gd name="T5" fmla="*/ 16 h 85"/>
                  <a:gd name="T6" fmla="*/ 81 w 120"/>
                  <a:gd name="T7" fmla="*/ 55 h 85"/>
                  <a:gd name="T8" fmla="*/ 98 w 120"/>
                  <a:gd name="T9" fmla="*/ 35 h 85"/>
                  <a:gd name="T10" fmla="*/ 88 w 120"/>
                  <a:gd name="T11" fmla="*/ 10 h 85"/>
                  <a:gd name="T12" fmla="*/ 108 w 120"/>
                  <a:gd name="T13" fmla="*/ 2 h 85"/>
                  <a:gd name="T14" fmla="*/ 120 w 120"/>
                  <a:gd name="T15" fmla="*/ 41 h 85"/>
                  <a:gd name="T16" fmla="*/ 83 w 120"/>
                  <a:gd name="T17" fmla="*/ 82 h 85"/>
                  <a:gd name="T18" fmla="*/ 32 w 120"/>
                  <a:gd name="T19" fmla="*/ 51 h 85"/>
                  <a:gd name="T20" fmla="*/ 23 w 120"/>
                  <a:gd name="T21" fmla="*/ 40 h 85"/>
                  <a:gd name="T22" fmla="*/ 22 w 120"/>
                  <a:gd name="T23" fmla="*/ 40 h 85"/>
                  <a:gd name="T24" fmla="*/ 22 w 120"/>
                  <a:gd name="T25" fmla="*/ 85 h 85"/>
                  <a:gd name="T26" fmla="*/ 0 w 120"/>
                  <a:gd name="T27" fmla="*/ 85 h 85"/>
                  <a:gd name="T28" fmla="*/ 0 w 120"/>
                  <a:gd name="T2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85">
                    <a:moveTo>
                      <a:pt x="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53" y="42"/>
                      <a:pt x="67" y="54"/>
                      <a:pt x="81" y="55"/>
                    </a:cubicBezTo>
                    <a:cubicBezTo>
                      <a:pt x="90" y="55"/>
                      <a:pt x="98" y="49"/>
                      <a:pt x="98" y="35"/>
                    </a:cubicBezTo>
                    <a:cubicBezTo>
                      <a:pt x="98" y="25"/>
                      <a:pt x="93" y="16"/>
                      <a:pt x="88" y="10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15" y="11"/>
                      <a:pt x="120" y="25"/>
                      <a:pt x="120" y="41"/>
                    </a:cubicBezTo>
                    <a:cubicBezTo>
                      <a:pt x="120" y="68"/>
                      <a:pt x="105" y="82"/>
                      <a:pt x="83" y="82"/>
                    </a:cubicBezTo>
                    <a:cubicBezTo>
                      <a:pt x="63" y="82"/>
                      <a:pt x="47" y="68"/>
                      <a:pt x="32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0" y="85"/>
                      <a:pt x="0" y="85"/>
                      <a:pt x="0" y="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1" name="Freeform 373">
                <a:extLst>
                  <a:ext uri="{FF2B5EF4-FFF2-40B4-BE49-F238E27FC236}">
                    <a16:creationId xmlns:a16="http://schemas.microsoft.com/office/drawing/2014/main" id="{4E89072A-CA3A-42BB-A85B-8BD89D460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435" y="3456650"/>
                <a:ext cx="53316" cy="36910"/>
              </a:xfrm>
              <a:custGeom>
                <a:avLst/>
                <a:gdLst>
                  <a:gd name="T0" fmla="*/ 97 w 120"/>
                  <a:gd name="T1" fmla="*/ 79 h 84"/>
                  <a:gd name="T2" fmla="*/ 97 w 120"/>
                  <a:gd name="T3" fmla="*/ 33 h 84"/>
                  <a:gd name="T4" fmla="*/ 79 w 120"/>
                  <a:gd name="T5" fmla="*/ 30 h 84"/>
                  <a:gd name="T6" fmla="*/ 80 w 120"/>
                  <a:gd name="T7" fmla="*/ 38 h 84"/>
                  <a:gd name="T8" fmla="*/ 71 w 120"/>
                  <a:gd name="T9" fmla="*/ 69 h 84"/>
                  <a:gd name="T10" fmla="*/ 41 w 120"/>
                  <a:gd name="T11" fmla="*/ 84 h 84"/>
                  <a:gd name="T12" fmla="*/ 0 w 120"/>
                  <a:gd name="T13" fmla="*/ 33 h 84"/>
                  <a:gd name="T14" fmla="*/ 6 w 120"/>
                  <a:gd name="T15" fmla="*/ 0 h 84"/>
                  <a:gd name="T16" fmla="*/ 27 w 120"/>
                  <a:gd name="T17" fmla="*/ 5 h 84"/>
                  <a:gd name="T18" fmla="*/ 21 w 120"/>
                  <a:gd name="T19" fmla="*/ 32 h 84"/>
                  <a:gd name="T20" fmla="*/ 39 w 120"/>
                  <a:gd name="T21" fmla="*/ 55 h 84"/>
                  <a:gd name="T22" fmla="*/ 59 w 120"/>
                  <a:gd name="T23" fmla="*/ 22 h 84"/>
                  <a:gd name="T24" fmla="*/ 58 w 120"/>
                  <a:gd name="T25" fmla="*/ 6 h 84"/>
                  <a:gd name="T26" fmla="*/ 120 w 120"/>
                  <a:gd name="T27" fmla="*/ 14 h 84"/>
                  <a:gd name="T28" fmla="*/ 120 w 120"/>
                  <a:gd name="T29" fmla="*/ 79 h 84"/>
                  <a:gd name="T30" fmla="*/ 97 w 120"/>
                  <a:gd name="T31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84">
                    <a:moveTo>
                      <a:pt x="97" y="79"/>
                    </a:moveTo>
                    <a:cubicBezTo>
                      <a:pt x="97" y="33"/>
                      <a:pt x="97" y="33"/>
                      <a:pt x="97" y="33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80" y="33"/>
                      <a:pt x="80" y="35"/>
                      <a:pt x="80" y="38"/>
                    </a:cubicBezTo>
                    <a:cubicBezTo>
                      <a:pt x="80" y="49"/>
                      <a:pt x="77" y="61"/>
                      <a:pt x="71" y="69"/>
                    </a:cubicBezTo>
                    <a:cubicBezTo>
                      <a:pt x="65" y="78"/>
                      <a:pt x="55" y="84"/>
                      <a:pt x="41" y="84"/>
                    </a:cubicBezTo>
                    <a:cubicBezTo>
                      <a:pt x="19" y="84"/>
                      <a:pt x="0" y="65"/>
                      <a:pt x="0" y="33"/>
                    </a:cubicBezTo>
                    <a:cubicBezTo>
                      <a:pt x="0" y="18"/>
                      <a:pt x="3" y="6"/>
                      <a:pt x="6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5" y="10"/>
                      <a:pt x="21" y="21"/>
                      <a:pt x="21" y="32"/>
                    </a:cubicBezTo>
                    <a:cubicBezTo>
                      <a:pt x="21" y="43"/>
                      <a:pt x="27" y="55"/>
                      <a:pt x="39" y="55"/>
                    </a:cubicBezTo>
                    <a:cubicBezTo>
                      <a:pt x="52" y="55"/>
                      <a:pt x="59" y="46"/>
                      <a:pt x="59" y="22"/>
                    </a:cubicBezTo>
                    <a:cubicBezTo>
                      <a:pt x="59" y="15"/>
                      <a:pt x="59" y="11"/>
                      <a:pt x="58" y="6"/>
                    </a:cubicBezTo>
                    <a:cubicBezTo>
                      <a:pt x="120" y="14"/>
                      <a:pt x="120" y="14"/>
                      <a:pt x="120" y="14"/>
                    </a:cubicBezTo>
                    <a:cubicBezTo>
                      <a:pt x="120" y="79"/>
                      <a:pt x="120" y="79"/>
                      <a:pt x="120" y="79"/>
                    </a:cubicBezTo>
                    <a:lnTo>
                      <a:pt x="97" y="79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2" name="Freeform 374">
                <a:extLst>
                  <a:ext uri="{FF2B5EF4-FFF2-40B4-BE49-F238E27FC236}">
                    <a16:creationId xmlns:a16="http://schemas.microsoft.com/office/drawing/2014/main" id="{C16C0089-CA22-41FB-A989-EABB28135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0488" y="3524319"/>
                <a:ext cx="55366" cy="36910"/>
              </a:xfrm>
              <a:custGeom>
                <a:avLst/>
                <a:gdLst>
                  <a:gd name="T0" fmla="*/ 0 w 121"/>
                  <a:gd name="T1" fmla="*/ 0 h 84"/>
                  <a:gd name="T2" fmla="*/ 17 w 121"/>
                  <a:gd name="T3" fmla="*/ 0 h 84"/>
                  <a:gd name="T4" fmla="*/ 31 w 121"/>
                  <a:gd name="T5" fmla="*/ 15 h 84"/>
                  <a:gd name="T6" fmla="*/ 82 w 121"/>
                  <a:gd name="T7" fmla="*/ 54 h 84"/>
                  <a:gd name="T8" fmla="*/ 99 w 121"/>
                  <a:gd name="T9" fmla="*/ 35 h 84"/>
                  <a:gd name="T10" fmla="*/ 89 w 121"/>
                  <a:gd name="T11" fmla="*/ 9 h 84"/>
                  <a:gd name="T12" fmla="*/ 109 w 121"/>
                  <a:gd name="T13" fmla="*/ 1 h 84"/>
                  <a:gd name="T14" fmla="*/ 121 w 121"/>
                  <a:gd name="T15" fmla="*/ 40 h 84"/>
                  <a:gd name="T16" fmla="*/ 84 w 121"/>
                  <a:gd name="T17" fmla="*/ 82 h 84"/>
                  <a:gd name="T18" fmla="*/ 33 w 121"/>
                  <a:gd name="T19" fmla="*/ 50 h 84"/>
                  <a:gd name="T20" fmla="*/ 24 w 121"/>
                  <a:gd name="T21" fmla="*/ 39 h 84"/>
                  <a:gd name="T22" fmla="*/ 23 w 121"/>
                  <a:gd name="T23" fmla="*/ 39 h 84"/>
                  <a:gd name="T24" fmla="*/ 23 w 121"/>
                  <a:gd name="T25" fmla="*/ 84 h 84"/>
                  <a:gd name="T26" fmla="*/ 0 w 121"/>
                  <a:gd name="T27" fmla="*/ 84 h 84"/>
                  <a:gd name="T28" fmla="*/ 0 w 121"/>
                  <a:gd name="T2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1" h="84">
                    <a:moveTo>
                      <a:pt x="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54" y="41"/>
                      <a:pt x="68" y="54"/>
                      <a:pt x="82" y="54"/>
                    </a:cubicBezTo>
                    <a:cubicBezTo>
                      <a:pt x="91" y="54"/>
                      <a:pt x="99" y="48"/>
                      <a:pt x="99" y="35"/>
                    </a:cubicBezTo>
                    <a:cubicBezTo>
                      <a:pt x="99" y="24"/>
                      <a:pt x="94" y="15"/>
                      <a:pt x="89" y="9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16" y="10"/>
                      <a:pt x="121" y="24"/>
                      <a:pt x="121" y="40"/>
                    </a:cubicBezTo>
                    <a:cubicBezTo>
                      <a:pt x="121" y="67"/>
                      <a:pt x="105" y="82"/>
                      <a:pt x="84" y="82"/>
                    </a:cubicBezTo>
                    <a:cubicBezTo>
                      <a:pt x="64" y="82"/>
                      <a:pt x="48" y="67"/>
                      <a:pt x="33" y="50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0" y="84"/>
                      <a:pt x="0" y="84"/>
                      <a:pt x="0" y="8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3" name="Freeform 375">
                <a:extLst>
                  <a:ext uri="{FF2B5EF4-FFF2-40B4-BE49-F238E27FC236}">
                    <a16:creationId xmlns:a16="http://schemas.microsoft.com/office/drawing/2014/main" id="{86DFE56B-9706-4039-B3EC-A33A2465D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0488" y="3569432"/>
                <a:ext cx="53316" cy="38962"/>
              </a:xfrm>
              <a:custGeom>
                <a:avLst/>
                <a:gdLst>
                  <a:gd name="T0" fmla="*/ 98 w 121"/>
                  <a:gd name="T1" fmla="*/ 80 h 84"/>
                  <a:gd name="T2" fmla="*/ 98 w 121"/>
                  <a:gd name="T3" fmla="*/ 34 h 84"/>
                  <a:gd name="T4" fmla="*/ 80 w 121"/>
                  <a:gd name="T5" fmla="*/ 31 h 84"/>
                  <a:gd name="T6" fmla="*/ 80 w 121"/>
                  <a:gd name="T7" fmla="*/ 39 h 84"/>
                  <a:gd name="T8" fmla="*/ 72 w 121"/>
                  <a:gd name="T9" fmla="*/ 70 h 84"/>
                  <a:gd name="T10" fmla="*/ 42 w 121"/>
                  <a:gd name="T11" fmla="*/ 84 h 84"/>
                  <a:gd name="T12" fmla="*/ 0 w 121"/>
                  <a:gd name="T13" fmla="*/ 33 h 84"/>
                  <a:gd name="T14" fmla="*/ 7 w 121"/>
                  <a:gd name="T15" fmla="*/ 0 h 84"/>
                  <a:gd name="T16" fmla="*/ 28 w 121"/>
                  <a:gd name="T17" fmla="*/ 5 h 84"/>
                  <a:gd name="T18" fmla="*/ 22 w 121"/>
                  <a:gd name="T19" fmla="*/ 32 h 84"/>
                  <a:gd name="T20" fmla="*/ 40 w 121"/>
                  <a:gd name="T21" fmla="*/ 56 h 84"/>
                  <a:gd name="T22" fmla="*/ 60 w 121"/>
                  <a:gd name="T23" fmla="*/ 22 h 84"/>
                  <a:gd name="T24" fmla="*/ 59 w 121"/>
                  <a:gd name="T25" fmla="*/ 6 h 84"/>
                  <a:gd name="T26" fmla="*/ 121 w 121"/>
                  <a:gd name="T27" fmla="*/ 14 h 84"/>
                  <a:gd name="T28" fmla="*/ 121 w 121"/>
                  <a:gd name="T29" fmla="*/ 80 h 84"/>
                  <a:gd name="T30" fmla="*/ 98 w 121"/>
                  <a:gd name="T31" fmla="*/ 8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84">
                    <a:moveTo>
                      <a:pt x="98" y="80"/>
                    </a:moveTo>
                    <a:cubicBezTo>
                      <a:pt x="98" y="34"/>
                      <a:pt x="98" y="34"/>
                      <a:pt x="98" y="34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0" y="34"/>
                      <a:pt x="80" y="36"/>
                      <a:pt x="80" y="39"/>
                    </a:cubicBezTo>
                    <a:cubicBezTo>
                      <a:pt x="80" y="50"/>
                      <a:pt x="78" y="61"/>
                      <a:pt x="72" y="70"/>
                    </a:cubicBezTo>
                    <a:cubicBezTo>
                      <a:pt x="66" y="79"/>
                      <a:pt x="56" y="84"/>
                      <a:pt x="42" y="84"/>
                    </a:cubicBezTo>
                    <a:cubicBezTo>
                      <a:pt x="20" y="84"/>
                      <a:pt x="0" y="65"/>
                      <a:pt x="0" y="33"/>
                    </a:cubicBezTo>
                    <a:cubicBezTo>
                      <a:pt x="0" y="19"/>
                      <a:pt x="4" y="7"/>
                      <a:pt x="7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5" y="10"/>
                      <a:pt x="22" y="21"/>
                      <a:pt x="22" y="32"/>
                    </a:cubicBezTo>
                    <a:cubicBezTo>
                      <a:pt x="22" y="44"/>
                      <a:pt x="28" y="56"/>
                      <a:pt x="40" y="56"/>
                    </a:cubicBezTo>
                    <a:cubicBezTo>
                      <a:pt x="52" y="56"/>
                      <a:pt x="60" y="46"/>
                      <a:pt x="60" y="22"/>
                    </a:cubicBezTo>
                    <a:cubicBezTo>
                      <a:pt x="60" y="16"/>
                      <a:pt x="60" y="11"/>
                      <a:pt x="59" y="6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80"/>
                      <a:pt x="121" y="80"/>
                      <a:pt x="121" y="80"/>
                    </a:cubicBezTo>
                    <a:lnTo>
                      <a:pt x="98" y="80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Freeform 376">
                <a:extLst>
                  <a:ext uri="{FF2B5EF4-FFF2-40B4-BE49-F238E27FC236}">
                    <a16:creationId xmlns:a16="http://schemas.microsoft.com/office/drawing/2014/main" id="{C699B759-6FB5-44AF-8A68-E0DFF92CD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3920" y="3784743"/>
                <a:ext cx="55366" cy="24607"/>
              </a:xfrm>
              <a:custGeom>
                <a:avLst/>
                <a:gdLst>
                  <a:gd name="T0" fmla="*/ 21 w 27"/>
                  <a:gd name="T1" fmla="*/ 6 h 12"/>
                  <a:gd name="T2" fmla="*/ 21 w 27"/>
                  <a:gd name="T3" fmla="*/ 6 h 12"/>
                  <a:gd name="T4" fmla="*/ 19 w 27"/>
                  <a:gd name="T5" fmla="*/ 1 h 12"/>
                  <a:gd name="T6" fmla="*/ 23 w 27"/>
                  <a:gd name="T7" fmla="*/ 0 h 12"/>
                  <a:gd name="T8" fmla="*/ 27 w 27"/>
                  <a:gd name="T9" fmla="*/ 7 h 12"/>
                  <a:gd name="T10" fmla="*/ 27 w 27"/>
                  <a:gd name="T11" fmla="*/ 12 h 12"/>
                  <a:gd name="T12" fmla="*/ 0 w 27"/>
                  <a:gd name="T13" fmla="*/ 12 h 12"/>
                  <a:gd name="T14" fmla="*/ 0 w 27"/>
                  <a:gd name="T15" fmla="*/ 6 h 12"/>
                  <a:gd name="T16" fmla="*/ 21 w 27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2">
                    <a:moveTo>
                      <a:pt x="21" y="6"/>
                    </a:moveTo>
                    <a:lnTo>
                      <a:pt x="21" y="6"/>
                    </a:lnTo>
                    <a:lnTo>
                      <a:pt x="19" y="1"/>
                    </a:lnTo>
                    <a:lnTo>
                      <a:pt x="23" y="0"/>
                    </a:lnTo>
                    <a:lnTo>
                      <a:pt x="27" y="7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Freeform 377">
                <a:extLst>
                  <a:ext uri="{FF2B5EF4-FFF2-40B4-BE49-F238E27FC236}">
                    <a16:creationId xmlns:a16="http://schemas.microsoft.com/office/drawing/2014/main" id="{4AA86C1A-5954-4464-BEB8-E9020B8DE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3920" y="3827805"/>
                <a:ext cx="55366" cy="36910"/>
              </a:xfrm>
              <a:custGeom>
                <a:avLst/>
                <a:gdLst>
                  <a:gd name="T0" fmla="*/ 98 w 121"/>
                  <a:gd name="T1" fmla="*/ 79 h 84"/>
                  <a:gd name="T2" fmla="*/ 98 w 121"/>
                  <a:gd name="T3" fmla="*/ 33 h 84"/>
                  <a:gd name="T4" fmla="*/ 80 w 121"/>
                  <a:gd name="T5" fmla="*/ 30 h 84"/>
                  <a:gd name="T6" fmla="*/ 80 w 121"/>
                  <a:gd name="T7" fmla="*/ 38 h 84"/>
                  <a:gd name="T8" fmla="*/ 71 w 121"/>
                  <a:gd name="T9" fmla="*/ 69 h 84"/>
                  <a:gd name="T10" fmla="*/ 42 w 121"/>
                  <a:gd name="T11" fmla="*/ 84 h 84"/>
                  <a:gd name="T12" fmla="*/ 0 w 121"/>
                  <a:gd name="T13" fmla="*/ 33 h 84"/>
                  <a:gd name="T14" fmla="*/ 7 w 121"/>
                  <a:gd name="T15" fmla="*/ 0 h 84"/>
                  <a:gd name="T16" fmla="*/ 28 w 121"/>
                  <a:gd name="T17" fmla="*/ 4 h 84"/>
                  <a:gd name="T18" fmla="*/ 22 w 121"/>
                  <a:gd name="T19" fmla="*/ 31 h 84"/>
                  <a:gd name="T20" fmla="*/ 40 w 121"/>
                  <a:gd name="T21" fmla="*/ 55 h 84"/>
                  <a:gd name="T22" fmla="*/ 60 w 121"/>
                  <a:gd name="T23" fmla="*/ 22 h 84"/>
                  <a:gd name="T24" fmla="*/ 58 w 121"/>
                  <a:gd name="T25" fmla="*/ 6 h 84"/>
                  <a:gd name="T26" fmla="*/ 121 w 121"/>
                  <a:gd name="T27" fmla="*/ 13 h 84"/>
                  <a:gd name="T28" fmla="*/ 121 w 121"/>
                  <a:gd name="T29" fmla="*/ 79 h 84"/>
                  <a:gd name="T30" fmla="*/ 98 w 121"/>
                  <a:gd name="T31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84">
                    <a:moveTo>
                      <a:pt x="98" y="79"/>
                    </a:moveTo>
                    <a:cubicBezTo>
                      <a:pt x="98" y="33"/>
                      <a:pt x="98" y="33"/>
                      <a:pt x="98" y="33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3"/>
                      <a:pt x="80" y="35"/>
                      <a:pt x="80" y="38"/>
                    </a:cubicBezTo>
                    <a:cubicBezTo>
                      <a:pt x="80" y="49"/>
                      <a:pt x="77" y="61"/>
                      <a:pt x="71" y="69"/>
                    </a:cubicBezTo>
                    <a:cubicBezTo>
                      <a:pt x="65" y="78"/>
                      <a:pt x="56" y="84"/>
                      <a:pt x="42" y="84"/>
                    </a:cubicBezTo>
                    <a:cubicBezTo>
                      <a:pt x="20" y="84"/>
                      <a:pt x="0" y="65"/>
                      <a:pt x="0" y="33"/>
                    </a:cubicBezTo>
                    <a:cubicBezTo>
                      <a:pt x="0" y="18"/>
                      <a:pt x="3" y="6"/>
                      <a:pt x="7" y="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10"/>
                      <a:pt x="22" y="21"/>
                      <a:pt x="22" y="31"/>
                    </a:cubicBezTo>
                    <a:cubicBezTo>
                      <a:pt x="22" y="43"/>
                      <a:pt x="27" y="55"/>
                      <a:pt x="40" y="55"/>
                    </a:cubicBezTo>
                    <a:cubicBezTo>
                      <a:pt x="52" y="55"/>
                      <a:pt x="60" y="45"/>
                      <a:pt x="60" y="22"/>
                    </a:cubicBezTo>
                    <a:cubicBezTo>
                      <a:pt x="60" y="15"/>
                      <a:pt x="59" y="11"/>
                      <a:pt x="58" y="6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1" y="79"/>
                      <a:pt x="121" y="79"/>
                      <a:pt x="121" y="79"/>
                    </a:cubicBezTo>
                    <a:lnTo>
                      <a:pt x="98" y="79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6" name="Freeform 378">
                <a:extLst>
                  <a:ext uri="{FF2B5EF4-FFF2-40B4-BE49-F238E27FC236}">
                    <a16:creationId xmlns:a16="http://schemas.microsoft.com/office/drawing/2014/main" id="{7F5045D0-AF22-42AF-9563-85486F990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0578" y="3036279"/>
                <a:ext cx="53316" cy="24607"/>
              </a:xfrm>
              <a:custGeom>
                <a:avLst/>
                <a:gdLst>
                  <a:gd name="T0" fmla="*/ 21 w 26"/>
                  <a:gd name="T1" fmla="*/ 7 h 12"/>
                  <a:gd name="T2" fmla="*/ 21 w 26"/>
                  <a:gd name="T3" fmla="*/ 6 h 12"/>
                  <a:gd name="T4" fmla="*/ 19 w 26"/>
                  <a:gd name="T5" fmla="*/ 2 h 12"/>
                  <a:gd name="T6" fmla="*/ 23 w 26"/>
                  <a:gd name="T7" fmla="*/ 0 h 12"/>
                  <a:gd name="T8" fmla="*/ 26 w 26"/>
                  <a:gd name="T9" fmla="*/ 7 h 12"/>
                  <a:gd name="T10" fmla="*/ 26 w 26"/>
                  <a:gd name="T11" fmla="*/ 12 h 12"/>
                  <a:gd name="T12" fmla="*/ 0 w 26"/>
                  <a:gd name="T13" fmla="*/ 12 h 12"/>
                  <a:gd name="T14" fmla="*/ 0 w 26"/>
                  <a:gd name="T15" fmla="*/ 7 h 12"/>
                  <a:gd name="T16" fmla="*/ 21 w 26"/>
                  <a:gd name="T1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2">
                    <a:moveTo>
                      <a:pt x="21" y="7"/>
                    </a:moveTo>
                    <a:lnTo>
                      <a:pt x="21" y="6"/>
                    </a:lnTo>
                    <a:lnTo>
                      <a:pt x="19" y="2"/>
                    </a:lnTo>
                    <a:lnTo>
                      <a:pt x="23" y="0"/>
                    </a:lnTo>
                    <a:lnTo>
                      <a:pt x="26" y="7"/>
                    </a:lnTo>
                    <a:lnTo>
                      <a:pt x="26" y="12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7" name="Freeform 379">
                <a:extLst>
                  <a:ext uri="{FF2B5EF4-FFF2-40B4-BE49-F238E27FC236}">
                    <a16:creationId xmlns:a16="http://schemas.microsoft.com/office/drawing/2014/main" id="{3AC7DE16-BF5E-413C-B991-9712C1AA8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0578" y="3079342"/>
                <a:ext cx="53316" cy="36910"/>
              </a:xfrm>
              <a:custGeom>
                <a:avLst/>
                <a:gdLst>
                  <a:gd name="T0" fmla="*/ 98 w 121"/>
                  <a:gd name="T1" fmla="*/ 79 h 84"/>
                  <a:gd name="T2" fmla="*/ 98 w 121"/>
                  <a:gd name="T3" fmla="*/ 33 h 84"/>
                  <a:gd name="T4" fmla="*/ 80 w 121"/>
                  <a:gd name="T5" fmla="*/ 30 h 84"/>
                  <a:gd name="T6" fmla="*/ 80 w 121"/>
                  <a:gd name="T7" fmla="*/ 38 h 84"/>
                  <a:gd name="T8" fmla="*/ 72 w 121"/>
                  <a:gd name="T9" fmla="*/ 69 h 84"/>
                  <a:gd name="T10" fmla="*/ 42 w 121"/>
                  <a:gd name="T11" fmla="*/ 84 h 84"/>
                  <a:gd name="T12" fmla="*/ 0 w 121"/>
                  <a:gd name="T13" fmla="*/ 33 h 84"/>
                  <a:gd name="T14" fmla="*/ 7 w 121"/>
                  <a:gd name="T15" fmla="*/ 0 h 84"/>
                  <a:gd name="T16" fmla="*/ 28 w 121"/>
                  <a:gd name="T17" fmla="*/ 5 h 84"/>
                  <a:gd name="T18" fmla="*/ 22 w 121"/>
                  <a:gd name="T19" fmla="*/ 31 h 84"/>
                  <a:gd name="T20" fmla="*/ 40 w 121"/>
                  <a:gd name="T21" fmla="*/ 55 h 84"/>
                  <a:gd name="T22" fmla="*/ 60 w 121"/>
                  <a:gd name="T23" fmla="*/ 22 h 84"/>
                  <a:gd name="T24" fmla="*/ 59 w 121"/>
                  <a:gd name="T25" fmla="*/ 6 h 84"/>
                  <a:gd name="T26" fmla="*/ 121 w 121"/>
                  <a:gd name="T27" fmla="*/ 14 h 84"/>
                  <a:gd name="T28" fmla="*/ 121 w 121"/>
                  <a:gd name="T29" fmla="*/ 79 h 84"/>
                  <a:gd name="T30" fmla="*/ 98 w 121"/>
                  <a:gd name="T31" fmla="*/ 7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84">
                    <a:moveTo>
                      <a:pt x="98" y="79"/>
                    </a:moveTo>
                    <a:cubicBezTo>
                      <a:pt x="98" y="33"/>
                      <a:pt x="98" y="33"/>
                      <a:pt x="98" y="33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3"/>
                      <a:pt x="80" y="35"/>
                      <a:pt x="80" y="38"/>
                    </a:cubicBezTo>
                    <a:cubicBezTo>
                      <a:pt x="80" y="49"/>
                      <a:pt x="78" y="61"/>
                      <a:pt x="72" y="69"/>
                    </a:cubicBezTo>
                    <a:cubicBezTo>
                      <a:pt x="66" y="78"/>
                      <a:pt x="56" y="84"/>
                      <a:pt x="42" y="84"/>
                    </a:cubicBezTo>
                    <a:cubicBezTo>
                      <a:pt x="20" y="84"/>
                      <a:pt x="0" y="65"/>
                      <a:pt x="0" y="33"/>
                    </a:cubicBezTo>
                    <a:cubicBezTo>
                      <a:pt x="0" y="18"/>
                      <a:pt x="4" y="6"/>
                      <a:pt x="7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5" y="10"/>
                      <a:pt x="22" y="21"/>
                      <a:pt x="22" y="31"/>
                    </a:cubicBezTo>
                    <a:cubicBezTo>
                      <a:pt x="22" y="43"/>
                      <a:pt x="28" y="55"/>
                      <a:pt x="40" y="55"/>
                    </a:cubicBezTo>
                    <a:cubicBezTo>
                      <a:pt x="52" y="55"/>
                      <a:pt x="60" y="45"/>
                      <a:pt x="60" y="22"/>
                    </a:cubicBezTo>
                    <a:cubicBezTo>
                      <a:pt x="60" y="15"/>
                      <a:pt x="60" y="11"/>
                      <a:pt x="59" y="6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79"/>
                      <a:pt x="121" y="79"/>
                      <a:pt x="121" y="79"/>
                    </a:cubicBezTo>
                    <a:lnTo>
                      <a:pt x="98" y="79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8" name="Freeform 380">
                <a:extLst>
                  <a:ext uri="{FF2B5EF4-FFF2-40B4-BE49-F238E27FC236}">
                    <a16:creationId xmlns:a16="http://schemas.microsoft.com/office/drawing/2014/main" id="{3044B894-57A8-47E6-89B2-BE8DA8F3D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2511" y="3108049"/>
                <a:ext cx="53316" cy="24607"/>
              </a:xfrm>
              <a:custGeom>
                <a:avLst/>
                <a:gdLst>
                  <a:gd name="T0" fmla="*/ 21 w 26"/>
                  <a:gd name="T1" fmla="*/ 6 h 12"/>
                  <a:gd name="T2" fmla="*/ 21 w 26"/>
                  <a:gd name="T3" fmla="*/ 6 h 12"/>
                  <a:gd name="T4" fmla="*/ 18 w 26"/>
                  <a:gd name="T5" fmla="*/ 1 h 12"/>
                  <a:gd name="T6" fmla="*/ 23 w 26"/>
                  <a:gd name="T7" fmla="*/ 0 h 12"/>
                  <a:gd name="T8" fmla="*/ 26 w 26"/>
                  <a:gd name="T9" fmla="*/ 7 h 12"/>
                  <a:gd name="T10" fmla="*/ 26 w 26"/>
                  <a:gd name="T11" fmla="*/ 12 h 12"/>
                  <a:gd name="T12" fmla="*/ 0 w 26"/>
                  <a:gd name="T13" fmla="*/ 12 h 12"/>
                  <a:gd name="T14" fmla="*/ 0 w 26"/>
                  <a:gd name="T15" fmla="*/ 6 h 12"/>
                  <a:gd name="T16" fmla="*/ 21 w 26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2">
                    <a:moveTo>
                      <a:pt x="21" y="6"/>
                    </a:moveTo>
                    <a:lnTo>
                      <a:pt x="21" y="6"/>
                    </a:lnTo>
                    <a:lnTo>
                      <a:pt x="18" y="1"/>
                    </a:lnTo>
                    <a:lnTo>
                      <a:pt x="23" y="0"/>
                    </a:lnTo>
                    <a:lnTo>
                      <a:pt x="26" y="7"/>
                    </a:lnTo>
                    <a:lnTo>
                      <a:pt x="2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9" name="Freeform 381">
                <a:extLst>
                  <a:ext uri="{FF2B5EF4-FFF2-40B4-BE49-F238E27FC236}">
                    <a16:creationId xmlns:a16="http://schemas.microsoft.com/office/drawing/2014/main" id="{A828EC95-E95E-4022-8E11-E64CC735E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2511" y="3149061"/>
                <a:ext cx="55366" cy="41012"/>
              </a:xfrm>
              <a:custGeom>
                <a:avLst/>
                <a:gdLst>
                  <a:gd name="T0" fmla="*/ 61 w 122"/>
                  <a:gd name="T1" fmla="*/ 90 h 90"/>
                  <a:gd name="T2" fmla="*/ 0 w 122"/>
                  <a:gd name="T3" fmla="*/ 45 h 90"/>
                  <a:gd name="T4" fmla="*/ 61 w 122"/>
                  <a:gd name="T5" fmla="*/ 0 h 90"/>
                  <a:gd name="T6" fmla="*/ 122 w 122"/>
                  <a:gd name="T7" fmla="*/ 45 h 90"/>
                  <a:gd name="T8" fmla="*/ 61 w 122"/>
                  <a:gd name="T9" fmla="*/ 90 h 90"/>
                  <a:gd name="T10" fmla="*/ 61 w 122"/>
                  <a:gd name="T11" fmla="*/ 28 h 90"/>
                  <a:gd name="T12" fmla="*/ 21 w 122"/>
                  <a:gd name="T13" fmla="*/ 45 h 90"/>
                  <a:gd name="T14" fmla="*/ 61 w 122"/>
                  <a:gd name="T15" fmla="*/ 62 h 90"/>
                  <a:gd name="T16" fmla="*/ 101 w 122"/>
                  <a:gd name="T17" fmla="*/ 45 h 90"/>
                  <a:gd name="T18" fmla="*/ 61 w 122"/>
                  <a:gd name="T19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90">
                    <a:moveTo>
                      <a:pt x="61" y="90"/>
                    </a:moveTo>
                    <a:cubicBezTo>
                      <a:pt x="25" y="90"/>
                      <a:pt x="0" y="75"/>
                      <a:pt x="0" y="45"/>
                    </a:cubicBezTo>
                    <a:cubicBezTo>
                      <a:pt x="0" y="14"/>
                      <a:pt x="27" y="0"/>
                      <a:pt x="61" y="0"/>
                    </a:cubicBezTo>
                    <a:cubicBezTo>
                      <a:pt x="95" y="0"/>
                      <a:pt x="122" y="15"/>
                      <a:pt x="122" y="45"/>
                    </a:cubicBezTo>
                    <a:cubicBezTo>
                      <a:pt x="122" y="77"/>
                      <a:pt x="94" y="90"/>
                      <a:pt x="61" y="90"/>
                    </a:cubicBezTo>
                    <a:close/>
                    <a:moveTo>
                      <a:pt x="61" y="28"/>
                    </a:moveTo>
                    <a:cubicBezTo>
                      <a:pt x="34" y="28"/>
                      <a:pt x="21" y="34"/>
                      <a:pt x="21" y="45"/>
                    </a:cubicBezTo>
                    <a:cubicBezTo>
                      <a:pt x="21" y="56"/>
                      <a:pt x="34" y="62"/>
                      <a:pt x="61" y="62"/>
                    </a:cubicBezTo>
                    <a:cubicBezTo>
                      <a:pt x="87" y="62"/>
                      <a:pt x="101" y="56"/>
                      <a:pt x="101" y="45"/>
                    </a:cubicBezTo>
                    <a:cubicBezTo>
                      <a:pt x="101" y="35"/>
                      <a:pt x="88" y="28"/>
                      <a:pt x="61" y="28"/>
                    </a:cubicBez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0" name="Freeform 382">
                <a:extLst>
                  <a:ext uri="{FF2B5EF4-FFF2-40B4-BE49-F238E27FC236}">
                    <a16:creationId xmlns:a16="http://schemas.microsoft.com/office/drawing/2014/main" id="{427833B1-456F-4C61-BCEF-4CD142B09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052" y="3784743"/>
                <a:ext cx="55366" cy="24607"/>
              </a:xfrm>
              <a:custGeom>
                <a:avLst/>
                <a:gdLst>
                  <a:gd name="T0" fmla="*/ 21 w 27"/>
                  <a:gd name="T1" fmla="*/ 6 h 12"/>
                  <a:gd name="T2" fmla="*/ 21 w 27"/>
                  <a:gd name="T3" fmla="*/ 6 h 12"/>
                  <a:gd name="T4" fmla="*/ 19 w 27"/>
                  <a:gd name="T5" fmla="*/ 1 h 12"/>
                  <a:gd name="T6" fmla="*/ 23 w 27"/>
                  <a:gd name="T7" fmla="*/ 0 h 12"/>
                  <a:gd name="T8" fmla="*/ 27 w 27"/>
                  <a:gd name="T9" fmla="*/ 7 h 12"/>
                  <a:gd name="T10" fmla="*/ 27 w 27"/>
                  <a:gd name="T11" fmla="*/ 12 h 12"/>
                  <a:gd name="T12" fmla="*/ 0 w 27"/>
                  <a:gd name="T13" fmla="*/ 12 h 12"/>
                  <a:gd name="T14" fmla="*/ 0 w 27"/>
                  <a:gd name="T15" fmla="*/ 6 h 12"/>
                  <a:gd name="T16" fmla="*/ 21 w 27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2">
                    <a:moveTo>
                      <a:pt x="21" y="6"/>
                    </a:moveTo>
                    <a:lnTo>
                      <a:pt x="21" y="6"/>
                    </a:lnTo>
                    <a:lnTo>
                      <a:pt x="19" y="1"/>
                    </a:lnTo>
                    <a:lnTo>
                      <a:pt x="23" y="0"/>
                    </a:lnTo>
                    <a:lnTo>
                      <a:pt x="27" y="7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1" name="Freeform 383">
                <a:extLst>
                  <a:ext uri="{FF2B5EF4-FFF2-40B4-BE49-F238E27FC236}">
                    <a16:creationId xmlns:a16="http://schemas.microsoft.com/office/drawing/2014/main" id="{1A0A224C-30C2-4C98-8D81-B28C07C2A0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96052" y="3827805"/>
                <a:ext cx="55366" cy="38962"/>
              </a:xfrm>
              <a:custGeom>
                <a:avLst/>
                <a:gdLst>
                  <a:gd name="T0" fmla="*/ 62 w 123"/>
                  <a:gd name="T1" fmla="*/ 89 h 89"/>
                  <a:gd name="T2" fmla="*/ 0 w 123"/>
                  <a:gd name="T3" fmla="*/ 44 h 89"/>
                  <a:gd name="T4" fmla="*/ 61 w 123"/>
                  <a:gd name="T5" fmla="*/ 0 h 89"/>
                  <a:gd name="T6" fmla="*/ 123 w 123"/>
                  <a:gd name="T7" fmla="*/ 45 h 89"/>
                  <a:gd name="T8" fmla="*/ 62 w 123"/>
                  <a:gd name="T9" fmla="*/ 89 h 89"/>
                  <a:gd name="T10" fmla="*/ 61 w 123"/>
                  <a:gd name="T11" fmla="*/ 28 h 89"/>
                  <a:gd name="T12" fmla="*/ 21 w 123"/>
                  <a:gd name="T13" fmla="*/ 45 h 89"/>
                  <a:gd name="T14" fmla="*/ 61 w 123"/>
                  <a:gd name="T15" fmla="*/ 61 h 89"/>
                  <a:gd name="T16" fmla="*/ 102 w 123"/>
                  <a:gd name="T17" fmla="*/ 45 h 89"/>
                  <a:gd name="T18" fmla="*/ 61 w 123"/>
                  <a:gd name="T19" fmla="*/ 2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89">
                    <a:moveTo>
                      <a:pt x="62" y="89"/>
                    </a:moveTo>
                    <a:cubicBezTo>
                      <a:pt x="25" y="89"/>
                      <a:pt x="0" y="74"/>
                      <a:pt x="0" y="44"/>
                    </a:cubicBezTo>
                    <a:cubicBezTo>
                      <a:pt x="0" y="13"/>
                      <a:pt x="27" y="0"/>
                      <a:pt x="61" y="0"/>
                    </a:cubicBezTo>
                    <a:cubicBezTo>
                      <a:pt x="95" y="0"/>
                      <a:pt x="123" y="14"/>
                      <a:pt x="123" y="45"/>
                    </a:cubicBezTo>
                    <a:cubicBezTo>
                      <a:pt x="123" y="77"/>
                      <a:pt x="94" y="89"/>
                      <a:pt x="62" y="89"/>
                    </a:cubicBezTo>
                    <a:close/>
                    <a:moveTo>
                      <a:pt x="61" y="28"/>
                    </a:moveTo>
                    <a:cubicBezTo>
                      <a:pt x="34" y="27"/>
                      <a:pt x="21" y="34"/>
                      <a:pt x="21" y="45"/>
                    </a:cubicBezTo>
                    <a:cubicBezTo>
                      <a:pt x="21" y="56"/>
                      <a:pt x="34" y="61"/>
                      <a:pt x="61" y="61"/>
                    </a:cubicBezTo>
                    <a:cubicBezTo>
                      <a:pt x="88" y="61"/>
                      <a:pt x="102" y="56"/>
                      <a:pt x="102" y="45"/>
                    </a:cubicBezTo>
                    <a:cubicBezTo>
                      <a:pt x="102" y="34"/>
                      <a:pt x="89" y="27"/>
                      <a:pt x="61" y="28"/>
                    </a:cubicBezTo>
                    <a:close/>
                  </a:path>
                </a:pathLst>
              </a:custGeom>
              <a:solidFill>
                <a:srgbClr val="FEFF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2" name="Freeform 384">
                <a:extLst>
                  <a:ext uri="{FF2B5EF4-FFF2-40B4-BE49-F238E27FC236}">
                    <a16:creationId xmlns:a16="http://schemas.microsoft.com/office/drawing/2014/main" id="{B777875A-5D17-4D87-8BA7-E6468745F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1372" y="3276197"/>
                <a:ext cx="311689" cy="321942"/>
              </a:xfrm>
              <a:custGeom>
                <a:avLst/>
                <a:gdLst>
                  <a:gd name="T0" fmla="*/ 636 w 693"/>
                  <a:gd name="T1" fmla="*/ 716 h 716"/>
                  <a:gd name="T2" fmla="*/ 687 w 693"/>
                  <a:gd name="T3" fmla="*/ 160 h 716"/>
                  <a:gd name="T4" fmla="*/ 591 w 693"/>
                  <a:gd name="T5" fmla="*/ 44 h 716"/>
                  <a:gd name="T6" fmla="*/ 167 w 693"/>
                  <a:gd name="T7" fmla="*/ 5 h 716"/>
                  <a:gd name="T8" fmla="*/ 51 w 693"/>
                  <a:gd name="T9" fmla="*/ 101 h 716"/>
                  <a:gd name="T10" fmla="*/ 0 w 693"/>
                  <a:gd name="T11" fmla="*/ 658 h 716"/>
                  <a:gd name="T12" fmla="*/ 145 w 693"/>
                  <a:gd name="T13" fmla="*/ 671 h 716"/>
                  <a:gd name="T14" fmla="*/ 636 w 693"/>
                  <a:gd name="T15" fmla="*/ 716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3" h="716">
                    <a:moveTo>
                      <a:pt x="636" y="716"/>
                    </a:moveTo>
                    <a:cubicBezTo>
                      <a:pt x="687" y="160"/>
                      <a:pt x="687" y="160"/>
                      <a:pt x="687" y="160"/>
                    </a:cubicBezTo>
                    <a:cubicBezTo>
                      <a:pt x="693" y="101"/>
                      <a:pt x="649" y="49"/>
                      <a:pt x="591" y="44"/>
                    </a:cubicBezTo>
                    <a:cubicBezTo>
                      <a:pt x="167" y="5"/>
                      <a:pt x="167" y="5"/>
                      <a:pt x="167" y="5"/>
                    </a:cubicBezTo>
                    <a:cubicBezTo>
                      <a:pt x="109" y="0"/>
                      <a:pt x="57" y="43"/>
                      <a:pt x="51" y="101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145" y="671"/>
                      <a:pt x="145" y="671"/>
                      <a:pt x="145" y="671"/>
                    </a:cubicBezTo>
                    <a:lnTo>
                      <a:pt x="636" y="716"/>
                    </a:lnTo>
                    <a:close/>
                  </a:path>
                </a:pathLst>
              </a:custGeom>
              <a:solidFill>
                <a:srgbClr val="CEE7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Freeform 385">
                <a:extLst>
                  <a:ext uri="{FF2B5EF4-FFF2-40B4-BE49-F238E27FC236}">
                    <a16:creationId xmlns:a16="http://schemas.microsoft.com/office/drawing/2014/main" id="{246AC747-9493-43EC-AD76-2E6B915D5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6765" y="3571482"/>
                <a:ext cx="311689" cy="323993"/>
              </a:xfrm>
              <a:custGeom>
                <a:avLst/>
                <a:gdLst>
                  <a:gd name="T0" fmla="*/ 641 w 692"/>
                  <a:gd name="T1" fmla="*/ 615 h 717"/>
                  <a:gd name="T2" fmla="*/ 692 w 692"/>
                  <a:gd name="T3" fmla="*/ 58 h 717"/>
                  <a:gd name="T4" fmla="*/ 201 w 692"/>
                  <a:gd name="T5" fmla="*/ 13 h 717"/>
                  <a:gd name="T6" fmla="*/ 56 w 692"/>
                  <a:gd name="T7" fmla="*/ 0 h 717"/>
                  <a:gd name="T8" fmla="*/ 5 w 692"/>
                  <a:gd name="T9" fmla="*/ 557 h 717"/>
                  <a:gd name="T10" fmla="*/ 102 w 692"/>
                  <a:gd name="T11" fmla="*/ 673 h 717"/>
                  <a:gd name="T12" fmla="*/ 525 w 692"/>
                  <a:gd name="T13" fmla="*/ 711 h 717"/>
                  <a:gd name="T14" fmla="*/ 641 w 692"/>
                  <a:gd name="T15" fmla="*/ 615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2" h="717">
                    <a:moveTo>
                      <a:pt x="641" y="615"/>
                    </a:moveTo>
                    <a:cubicBezTo>
                      <a:pt x="692" y="58"/>
                      <a:pt x="692" y="58"/>
                      <a:pt x="692" y="58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" y="557"/>
                      <a:pt x="5" y="557"/>
                      <a:pt x="5" y="557"/>
                    </a:cubicBezTo>
                    <a:cubicBezTo>
                      <a:pt x="0" y="615"/>
                      <a:pt x="43" y="667"/>
                      <a:pt x="102" y="673"/>
                    </a:cubicBezTo>
                    <a:cubicBezTo>
                      <a:pt x="525" y="711"/>
                      <a:pt x="525" y="711"/>
                      <a:pt x="525" y="711"/>
                    </a:cubicBezTo>
                    <a:cubicBezTo>
                      <a:pt x="584" y="717"/>
                      <a:pt x="636" y="674"/>
                      <a:pt x="641" y="615"/>
                    </a:cubicBezTo>
                    <a:close/>
                  </a:path>
                </a:pathLst>
              </a:custGeom>
              <a:solidFill>
                <a:srgbClr val="A7D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Freeform 386">
                <a:extLst>
                  <a:ext uri="{FF2B5EF4-FFF2-40B4-BE49-F238E27FC236}">
                    <a16:creationId xmlns:a16="http://schemas.microsoft.com/office/drawing/2014/main" id="{081694BA-CA5E-4EA1-AAE2-70B7EDCB9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302" y="3546875"/>
                <a:ext cx="428573" cy="373207"/>
              </a:xfrm>
              <a:custGeom>
                <a:avLst/>
                <a:gdLst>
                  <a:gd name="T0" fmla="*/ 894 w 953"/>
                  <a:gd name="T1" fmla="*/ 731 h 831"/>
                  <a:gd name="T2" fmla="*/ 953 w 953"/>
                  <a:gd name="T3" fmla="*/ 87 h 831"/>
                  <a:gd name="T4" fmla="*/ 5 w 953"/>
                  <a:gd name="T5" fmla="*/ 0 h 831"/>
                  <a:gd name="T6" fmla="*/ 0 w 953"/>
                  <a:gd name="T7" fmla="*/ 313 h 831"/>
                  <a:gd name="T8" fmla="*/ 11 w 953"/>
                  <a:gd name="T9" fmla="*/ 774 h 831"/>
                  <a:gd name="T10" fmla="*/ 813 w 953"/>
                  <a:gd name="T11" fmla="*/ 828 h 831"/>
                  <a:gd name="T12" fmla="*/ 894 w 953"/>
                  <a:gd name="T13" fmla="*/ 731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3" h="831">
                    <a:moveTo>
                      <a:pt x="894" y="731"/>
                    </a:moveTo>
                    <a:cubicBezTo>
                      <a:pt x="953" y="87"/>
                      <a:pt x="953" y="87"/>
                      <a:pt x="953" y="8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4"/>
                      <a:pt x="0" y="208"/>
                      <a:pt x="0" y="313"/>
                    </a:cubicBezTo>
                    <a:cubicBezTo>
                      <a:pt x="0" y="468"/>
                      <a:pt x="4" y="621"/>
                      <a:pt x="11" y="774"/>
                    </a:cubicBezTo>
                    <a:cubicBezTo>
                      <a:pt x="813" y="828"/>
                      <a:pt x="813" y="828"/>
                      <a:pt x="813" y="828"/>
                    </a:cubicBezTo>
                    <a:cubicBezTo>
                      <a:pt x="852" y="831"/>
                      <a:pt x="888" y="788"/>
                      <a:pt x="894" y="731"/>
                    </a:cubicBezTo>
                    <a:close/>
                  </a:path>
                </a:pathLst>
              </a:cu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Freeform 387">
                <a:extLst>
                  <a:ext uri="{FF2B5EF4-FFF2-40B4-BE49-F238E27FC236}">
                    <a16:creationId xmlns:a16="http://schemas.microsoft.com/office/drawing/2014/main" id="{172103B0-D751-47CB-B9A9-584DA32E8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7352" y="3210578"/>
                <a:ext cx="455230" cy="375258"/>
              </a:xfrm>
              <a:custGeom>
                <a:avLst/>
                <a:gdLst>
                  <a:gd name="T0" fmla="*/ 948 w 1012"/>
                  <a:gd name="T1" fmla="*/ 835 h 835"/>
                  <a:gd name="T2" fmla="*/ 1007 w 1012"/>
                  <a:gd name="T3" fmla="*/ 191 h 835"/>
                  <a:gd name="T4" fmla="*/ 945 w 1012"/>
                  <a:gd name="T5" fmla="*/ 82 h 835"/>
                  <a:gd name="T6" fmla="*/ 54 w 1012"/>
                  <a:gd name="T7" fmla="*/ 0 h 835"/>
                  <a:gd name="T8" fmla="*/ 0 w 1012"/>
                  <a:gd name="T9" fmla="*/ 748 h 835"/>
                  <a:gd name="T10" fmla="*/ 948 w 1012"/>
                  <a:gd name="T11" fmla="*/ 83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2" h="835">
                    <a:moveTo>
                      <a:pt x="948" y="835"/>
                    </a:moveTo>
                    <a:cubicBezTo>
                      <a:pt x="1007" y="191"/>
                      <a:pt x="1007" y="191"/>
                      <a:pt x="1007" y="191"/>
                    </a:cubicBezTo>
                    <a:cubicBezTo>
                      <a:pt x="1012" y="134"/>
                      <a:pt x="984" y="85"/>
                      <a:pt x="945" y="8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6" y="247"/>
                      <a:pt x="8" y="496"/>
                      <a:pt x="0" y="748"/>
                    </a:cubicBezTo>
                    <a:lnTo>
                      <a:pt x="948" y="835"/>
                    </a:lnTo>
                    <a:close/>
                  </a:path>
                </a:pathLst>
              </a:custGeom>
              <a:solidFill>
                <a:srgbClr val="BAB9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Freeform 388">
                <a:extLst>
                  <a:ext uri="{FF2B5EF4-FFF2-40B4-BE49-F238E27FC236}">
                    <a16:creationId xmlns:a16="http://schemas.microsoft.com/office/drawing/2014/main" id="{27B46C79-AE64-46DE-BD3C-487CD05AB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5113" y="3122403"/>
                <a:ext cx="1127823" cy="850994"/>
              </a:xfrm>
              <a:custGeom>
                <a:avLst/>
                <a:gdLst>
                  <a:gd name="T0" fmla="*/ 1376 w 2507"/>
                  <a:gd name="T1" fmla="*/ 1731 h 1895"/>
                  <a:gd name="T2" fmla="*/ 1231 w 2507"/>
                  <a:gd name="T3" fmla="*/ 1547 h 1895"/>
                  <a:gd name="T4" fmla="*/ 1232 w 2507"/>
                  <a:gd name="T5" fmla="*/ 1545 h 1895"/>
                  <a:gd name="T6" fmla="*/ 1392 w 2507"/>
                  <a:gd name="T7" fmla="*/ 1560 h 1895"/>
                  <a:gd name="T8" fmla="*/ 1579 w 2507"/>
                  <a:gd name="T9" fmla="*/ 1404 h 1895"/>
                  <a:gd name="T10" fmla="*/ 1423 w 2507"/>
                  <a:gd name="T11" fmla="*/ 1217 h 1895"/>
                  <a:gd name="T12" fmla="*/ 1594 w 2507"/>
                  <a:gd name="T13" fmla="*/ 1233 h 1895"/>
                  <a:gd name="T14" fmla="*/ 1781 w 2507"/>
                  <a:gd name="T15" fmla="*/ 1077 h 1895"/>
                  <a:gd name="T16" fmla="*/ 1626 w 2507"/>
                  <a:gd name="T17" fmla="*/ 890 h 1895"/>
                  <a:gd name="T18" fmla="*/ 2311 w 2507"/>
                  <a:gd name="T19" fmla="*/ 953 h 1895"/>
                  <a:gd name="T20" fmla="*/ 2498 w 2507"/>
                  <a:gd name="T21" fmla="*/ 797 h 1895"/>
                  <a:gd name="T22" fmla="*/ 2343 w 2507"/>
                  <a:gd name="T23" fmla="*/ 610 h 1895"/>
                  <a:gd name="T24" fmla="*/ 2233 w 2507"/>
                  <a:gd name="T25" fmla="*/ 600 h 1895"/>
                  <a:gd name="T26" fmla="*/ 1315 w 2507"/>
                  <a:gd name="T27" fmla="*/ 516 h 1895"/>
                  <a:gd name="T28" fmla="*/ 1191 w 2507"/>
                  <a:gd name="T29" fmla="*/ 504 h 1895"/>
                  <a:gd name="T30" fmla="*/ 1149 w 2507"/>
                  <a:gd name="T31" fmla="*/ 461 h 1895"/>
                  <a:gd name="T32" fmla="*/ 1173 w 2507"/>
                  <a:gd name="T33" fmla="*/ 407 h 1895"/>
                  <a:gd name="T34" fmla="*/ 1527 w 2507"/>
                  <a:gd name="T35" fmla="*/ 137 h 1895"/>
                  <a:gd name="T36" fmla="*/ 1478 w 2507"/>
                  <a:gd name="T37" fmla="*/ 29 h 1895"/>
                  <a:gd name="T38" fmla="*/ 1360 w 2507"/>
                  <a:gd name="T39" fmla="*/ 17 h 1895"/>
                  <a:gd name="T40" fmla="*/ 156 w 2507"/>
                  <a:gd name="T41" fmla="*/ 448 h 1895"/>
                  <a:gd name="T42" fmla="*/ 105 w 2507"/>
                  <a:gd name="T43" fmla="*/ 519 h 1895"/>
                  <a:gd name="T44" fmla="*/ 13 w 2507"/>
                  <a:gd name="T45" fmla="*/ 1519 h 1895"/>
                  <a:gd name="T46" fmla="*/ 246 w 2507"/>
                  <a:gd name="T47" fmla="*/ 1800 h 1895"/>
                  <a:gd name="T48" fmla="*/ 1189 w 2507"/>
                  <a:gd name="T49" fmla="*/ 1886 h 1895"/>
                  <a:gd name="T50" fmla="*/ 1376 w 2507"/>
                  <a:gd name="T51" fmla="*/ 1731 h 1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07" h="1895">
                    <a:moveTo>
                      <a:pt x="1376" y="1731"/>
                    </a:moveTo>
                    <a:cubicBezTo>
                      <a:pt x="1384" y="1641"/>
                      <a:pt x="1319" y="1561"/>
                      <a:pt x="1231" y="1547"/>
                    </a:cubicBezTo>
                    <a:cubicBezTo>
                      <a:pt x="1231" y="1546"/>
                      <a:pt x="1232" y="1546"/>
                      <a:pt x="1232" y="1545"/>
                    </a:cubicBezTo>
                    <a:cubicBezTo>
                      <a:pt x="1392" y="1560"/>
                      <a:pt x="1392" y="1560"/>
                      <a:pt x="1392" y="1560"/>
                    </a:cubicBezTo>
                    <a:cubicBezTo>
                      <a:pt x="1486" y="1568"/>
                      <a:pt x="1570" y="1498"/>
                      <a:pt x="1579" y="1404"/>
                    </a:cubicBezTo>
                    <a:cubicBezTo>
                      <a:pt x="1587" y="1310"/>
                      <a:pt x="1517" y="1225"/>
                      <a:pt x="1423" y="1217"/>
                    </a:cubicBezTo>
                    <a:cubicBezTo>
                      <a:pt x="1594" y="1233"/>
                      <a:pt x="1594" y="1233"/>
                      <a:pt x="1594" y="1233"/>
                    </a:cubicBezTo>
                    <a:cubicBezTo>
                      <a:pt x="1689" y="1241"/>
                      <a:pt x="1773" y="1171"/>
                      <a:pt x="1781" y="1077"/>
                    </a:cubicBezTo>
                    <a:cubicBezTo>
                      <a:pt x="1790" y="983"/>
                      <a:pt x="1720" y="898"/>
                      <a:pt x="1626" y="890"/>
                    </a:cubicBezTo>
                    <a:cubicBezTo>
                      <a:pt x="2311" y="953"/>
                      <a:pt x="2311" y="953"/>
                      <a:pt x="2311" y="953"/>
                    </a:cubicBezTo>
                    <a:cubicBezTo>
                      <a:pt x="2405" y="961"/>
                      <a:pt x="2490" y="892"/>
                      <a:pt x="2498" y="797"/>
                    </a:cubicBezTo>
                    <a:cubicBezTo>
                      <a:pt x="2507" y="703"/>
                      <a:pt x="2437" y="619"/>
                      <a:pt x="2343" y="610"/>
                    </a:cubicBezTo>
                    <a:cubicBezTo>
                      <a:pt x="2233" y="600"/>
                      <a:pt x="2233" y="600"/>
                      <a:pt x="2233" y="600"/>
                    </a:cubicBezTo>
                    <a:cubicBezTo>
                      <a:pt x="1315" y="516"/>
                      <a:pt x="1315" y="516"/>
                      <a:pt x="1315" y="516"/>
                    </a:cubicBezTo>
                    <a:cubicBezTo>
                      <a:pt x="1191" y="504"/>
                      <a:pt x="1191" y="504"/>
                      <a:pt x="1191" y="504"/>
                    </a:cubicBezTo>
                    <a:cubicBezTo>
                      <a:pt x="1170" y="502"/>
                      <a:pt x="1153" y="482"/>
                      <a:pt x="1149" y="461"/>
                    </a:cubicBezTo>
                    <a:cubicBezTo>
                      <a:pt x="1145" y="440"/>
                      <a:pt x="1155" y="417"/>
                      <a:pt x="1173" y="407"/>
                    </a:cubicBezTo>
                    <a:cubicBezTo>
                      <a:pt x="1349" y="296"/>
                      <a:pt x="1511" y="319"/>
                      <a:pt x="1527" y="137"/>
                    </a:cubicBezTo>
                    <a:cubicBezTo>
                      <a:pt x="1531" y="95"/>
                      <a:pt x="1513" y="54"/>
                      <a:pt x="1478" y="29"/>
                    </a:cubicBezTo>
                    <a:cubicBezTo>
                      <a:pt x="1444" y="5"/>
                      <a:pt x="1399" y="0"/>
                      <a:pt x="1360" y="17"/>
                    </a:cubicBezTo>
                    <a:cubicBezTo>
                      <a:pt x="156" y="448"/>
                      <a:pt x="156" y="448"/>
                      <a:pt x="156" y="448"/>
                    </a:cubicBezTo>
                    <a:cubicBezTo>
                      <a:pt x="127" y="460"/>
                      <a:pt x="108" y="487"/>
                      <a:pt x="105" y="519"/>
                    </a:cubicBezTo>
                    <a:cubicBezTo>
                      <a:pt x="91" y="668"/>
                      <a:pt x="43" y="1197"/>
                      <a:pt x="13" y="1519"/>
                    </a:cubicBezTo>
                    <a:cubicBezTo>
                      <a:pt x="0" y="1661"/>
                      <a:pt x="104" y="1787"/>
                      <a:pt x="246" y="1800"/>
                    </a:cubicBezTo>
                    <a:cubicBezTo>
                      <a:pt x="706" y="1842"/>
                      <a:pt x="1189" y="1886"/>
                      <a:pt x="1189" y="1886"/>
                    </a:cubicBezTo>
                    <a:cubicBezTo>
                      <a:pt x="1283" y="1895"/>
                      <a:pt x="1367" y="1825"/>
                      <a:pt x="1376" y="1731"/>
                    </a:cubicBezTo>
                    <a:close/>
                  </a:path>
                </a:pathLst>
              </a:custGeom>
              <a:solidFill>
                <a:srgbClr val="FCDD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Freeform 389">
                <a:extLst>
                  <a:ext uri="{FF2B5EF4-FFF2-40B4-BE49-F238E27FC236}">
                    <a16:creationId xmlns:a16="http://schemas.microsoft.com/office/drawing/2014/main" id="{AC7B6212-4D67-4CF3-8220-D4A0207EB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6259" y="3778592"/>
                <a:ext cx="98428" cy="96378"/>
              </a:xfrm>
              <a:custGeom>
                <a:avLst/>
                <a:gdLst>
                  <a:gd name="T0" fmla="*/ 99 w 217"/>
                  <a:gd name="T1" fmla="*/ 211 h 216"/>
                  <a:gd name="T2" fmla="*/ 5 w 217"/>
                  <a:gd name="T3" fmla="*/ 99 h 216"/>
                  <a:gd name="T4" fmla="*/ 118 w 217"/>
                  <a:gd name="T5" fmla="*/ 5 h 216"/>
                  <a:gd name="T6" fmla="*/ 211 w 217"/>
                  <a:gd name="T7" fmla="*/ 118 h 216"/>
                  <a:gd name="T8" fmla="*/ 99 w 217"/>
                  <a:gd name="T9" fmla="*/ 21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216">
                    <a:moveTo>
                      <a:pt x="99" y="211"/>
                    </a:moveTo>
                    <a:cubicBezTo>
                      <a:pt x="42" y="206"/>
                      <a:pt x="0" y="156"/>
                      <a:pt x="5" y="99"/>
                    </a:cubicBezTo>
                    <a:cubicBezTo>
                      <a:pt x="11" y="42"/>
                      <a:pt x="61" y="0"/>
                      <a:pt x="118" y="5"/>
                    </a:cubicBezTo>
                    <a:cubicBezTo>
                      <a:pt x="175" y="10"/>
                      <a:pt x="217" y="61"/>
                      <a:pt x="211" y="118"/>
                    </a:cubicBezTo>
                    <a:cubicBezTo>
                      <a:pt x="206" y="175"/>
                      <a:pt x="156" y="216"/>
                      <a:pt x="99" y="211"/>
                    </a:cubicBez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Freeform 390">
                <a:extLst>
                  <a:ext uri="{FF2B5EF4-FFF2-40B4-BE49-F238E27FC236}">
                    <a16:creationId xmlns:a16="http://schemas.microsoft.com/office/drawing/2014/main" id="{FC46190D-F37A-460B-8179-D22D16592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1174" y="3766289"/>
                <a:ext cx="96378" cy="98428"/>
              </a:xfrm>
              <a:custGeom>
                <a:avLst/>
                <a:gdLst>
                  <a:gd name="T0" fmla="*/ 98 w 216"/>
                  <a:gd name="T1" fmla="*/ 212 h 217"/>
                  <a:gd name="T2" fmla="*/ 5 w 216"/>
                  <a:gd name="T3" fmla="*/ 99 h 217"/>
                  <a:gd name="T4" fmla="*/ 117 w 216"/>
                  <a:gd name="T5" fmla="*/ 6 h 217"/>
                  <a:gd name="T6" fmla="*/ 211 w 216"/>
                  <a:gd name="T7" fmla="*/ 118 h 217"/>
                  <a:gd name="T8" fmla="*/ 98 w 216"/>
                  <a:gd name="T9" fmla="*/ 21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217">
                    <a:moveTo>
                      <a:pt x="98" y="212"/>
                    </a:moveTo>
                    <a:cubicBezTo>
                      <a:pt x="41" y="206"/>
                      <a:pt x="0" y="156"/>
                      <a:pt x="5" y="99"/>
                    </a:cubicBezTo>
                    <a:cubicBezTo>
                      <a:pt x="10" y="42"/>
                      <a:pt x="60" y="0"/>
                      <a:pt x="117" y="6"/>
                    </a:cubicBezTo>
                    <a:cubicBezTo>
                      <a:pt x="174" y="11"/>
                      <a:pt x="216" y="61"/>
                      <a:pt x="211" y="118"/>
                    </a:cubicBezTo>
                    <a:cubicBezTo>
                      <a:pt x="206" y="175"/>
                      <a:pt x="155" y="217"/>
                      <a:pt x="98" y="212"/>
                    </a:cubicBez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85" name="组合 684">
            <a:extLst>
              <a:ext uri="{FF2B5EF4-FFF2-40B4-BE49-F238E27FC236}">
                <a16:creationId xmlns:a16="http://schemas.microsoft.com/office/drawing/2014/main" id="{05D38843-77EB-4E92-B4D6-F03937B6E062}"/>
              </a:ext>
            </a:extLst>
          </p:cNvPr>
          <p:cNvGrpSpPr/>
          <p:nvPr/>
        </p:nvGrpSpPr>
        <p:grpSpPr>
          <a:xfrm>
            <a:off x="7944094" y="-186741"/>
            <a:ext cx="3618375" cy="3248785"/>
            <a:chOff x="7599363" y="191036"/>
            <a:chExt cx="3237655" cy="2906960"/>
          </a:xfrm>
        </p:grpSpPr>
        <p:sp>
          <p:nvSpPr>
            <p:cNvPr id="490" name="Freeform 21">
              <a:extLst>
                <a:ext uri="{FF2B5EF4-FFF2-40B4-BE49-F238E27FC236}">
                  <a16:creationId xmlns:a16="http://schemas.microsoft.com/office/drawing/2014/main" id="{FB29501A-EBCB-4E09-944E-977096E5B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2621" y="231366"/>
              <a:ext cx="729158" cy="509767"/>
            </a:xfrm>
            <a:custGeom>
              <a:avLst/>
              <a:gdLst>
                <a:gd name="T0" fmla="*/ 432 w 2063"/>
                <a:gd name="T1" fmla="*/ 1048 h 1439"/>
                <a:gd name="T2" fmla="*/ 821 w 2063"/>
                <a:gd name="T3" fmla="*/ 1402 h 1439"/>
                <a:gd name="T4" fmla="*/ 963 w 2063"/>
                <a:gd name="T5" fmla="*/ 1396 h 1439"/>
                <a:gd name="T6" fmla="*/ 1045 w 2063"/>
                <a:gd name="T7" fmla="*/ 1309 h 1439"/>
                <a:gd name="T8" fmla="*/ 1143 w 2063"/>
                <a:gd name="T9" fmla="*/ 1310 h 1439"/>
                <a:gd name="T10" fmla="*/ 2063 w 2063"/>
                <a:gd name="T11" fmla="*/ 340 h 1439"/>
                <a:gd name="T12" fmla="*/ 1151 w 2063"/>
                <a:gd name="T13" fmla="*/ 155 h 1439"/>
                <a:gd name="T14" fmla="*/ 1134 w 2063"/>
                <a:gd name="T15" fmla="*/ 144 h 1439"/>
                <a:gd name="T16" fmla="*/ 492 w 2063"/>
                <a:gd name="T17" fmla="*/ 0 h 1439"/>
                <a:gd name="T18" fmla="*/ 101 w 2063"/>
                <a:gd name="T19" fmla="*/ 362 h 1439"/>
                <a:gd name="T20" fmla="*/ 119 w 2063"/>
                <a:gd name="T21" fmla="*/ 468 h 1439"/>
                <a:gd name="T22" fmla="*/ 38 w 2063"/>
                <a:gd name="T23" fmla="*/ 554 h 1439"/>
                <a:gd name="T24" fmla="*/ 44 w 2063"/>
                <a:gd name="T25" fmla="*/ 694 h 1439"/>
                <a:gd name="T26" fmla="*/ 432 w 2063"/>
                <a:gd name="T27" fmla="*/ 104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3" h="1439">
                  <a:moveTo>
                    <a:pt x="432" y="1048"/>
                  </a:moveTo>
                  <a:cubicBezTo>
                    <a:pt x="821" y="1402"/>
                    <a:pt x="821" y="1402"/>
                    <a:pt x="821" y="1402"/>
                  </a:cubicBezTo>
                  <a:cubicBezTo>
                    <a:pt x="861" y="1439"/>
                    <a:pt x="925" y="1436"/>
                    <a:pt x="963" y="1396"/>
                  </a:cubicBezTo>
                  <a:cubicBezTo>
                    <a:pt x="1045" y="1309"/>
                    <a:pt x="1045" y="1309"/>
                    <a:pt x="1045" y="1309"/>
                  </a:cubicBezTo>
                  <a:cubicBezTo>
                    <a:pt x="1081" y="1331"/>
                    <a:pt x="1122" y="1333"/>
                    <a:pt x="1143" y="1310"/>
                  </a:cubicBezTo>
                  <a:cubicBezTo>
                    <a:pt x="2063" y="340"/>
                    <a:pt x="2063" y="340"/>
                    <a:pt x="2063" y="340"/>
                  </a:cubicBezTo>
                  <a:cubicBezTo>
                    <a:pt x="1820" y="251"/>
                    <a:pt x="1403" y="225"/>
                    <a:pt x="1151" y="155"/>
                  </a:cubicBezTo>
                  <a:cubicBezTo>
                    <a:pt x="1151" y="155"/>
                    <a:pt x="1134" y="144"/>
                    <a:pt x="1134" y="144"/>
                  </a:cubicBezTo>
                  <a:cubicBezTo>
                    <a:pt x="874" y="73"/>
                    <a:pt x="760" y="49"/>
                    <a:pt x="492" y="0"/>
                  </a:cubicBezTo>
                  <a:cubicBezTo>
                    <a:pt x="101" y="362"/>
                    <a:pt x="101" y="362"/>
                    <a:pt x="101" y="362"/>
                  </a:cubicBezTo>
                  <a:cubicBezTo>
                    <a:pt x="77" y="387"/>
                    <a:pt x="86" y="433"/>
                    <a:pt x="119" y="468"/>
                  </a:cubicBezTo>
                  <a:cubicBezTo>
                    <a:pt x="38" y="554"/>
                    <a:pt x="38" y="554"/>
                    <a:pt x="38" y="554"/>
                  </a:cubicBezTo>
                  <a:cubicBezTo>
                    <a:pt x="0" y="594"/>
                    <a:pt x="3" y="657"/>
                    <a:pt x="44" y="694"/>
                  </a:cubicBezTo>
                  <a:lnTo>
                    <a:pt x="432" y="1048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1" name="Freeform 22">
              <a:extLst>
                <a:ext uri="{FF2B5EF4-FFF2-40B4-BE49-F238E27FC236}">
                  <a16:creationId xmlns:a16="http://schemas.microsoft.com/office/drawing/2014/main" id="{19A28A5B-C4C5-45F7-BC1C-272308BEC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9093" y="231366"/>
              <a:ext cx="2030995" cy="2263299"/>
            </a:xfrm>
            <a:custGeom>
              <a:avLst/>
              <a:gdLst>
                <a:gd name="T0" fmla="*/ 549 w 5738"/>
                <a:gd name="T1" fmla="*/ 1370 h 6396"/>
                <a:gd name="T2" fmla="*/ 607 w 5738"/>
                <a:gd name="T3" fmla="*/ 1482 h 6396"/>
                <a:gd name="T4" fmla="*/ 754 w 5738"/>
                <a:gd name="T5" fmla="*/ 1528 h 6396"/>
                <a:gd name="T6" fmla="*/ 845 w 5738"/>
                <a:gd name="T7" fmla="*/ 1483 h 6396"/>
                <a:gd name="T8" fmla="*/ 699 w 5738"/>
                <a:gd name="T9" fmla="*/ 2038 h 6396"/>
                <a:gd name="T10" fmla="*/ 665 w 5738"/>
                <a:gd name="T11" fmla="*/ 2093 h 6396"/>
                <a:gd name="T12" fmla="*/ 643 w 5738"/>
                <a:gd name="T13" fmla="*/ 2175 h 6396"/>
                <a:gd name="T14" fmla="*/ 726 w 5738"/>
                <a:gd name="T15" fmla="*/ 2315 h 6396"/>
                <a:gd name="T16" fmla="*/ 735 w 5738"/>
                <a:gd name="T17" fmla="*/ 2317 h 6396"/>
                <a:gd name="T18" fmla="*/ 825 w 5738"/>
                <a:gd name="T19" fmla="*/ 2419 h 6396"/>
                <a:gd name="T20" fmla="*/ 1230 w 5738"/>
                <a:gd name="T21" fmla="*/ 2897 h 6396"/>
                <a:gd name="T22" fmla="*/ 1599 w 5738"/>
                <a:gd name="T23" fmla="*/ 3035 h 6396"/>
                <a:gd name="T24" fmla="*/ 1988 w 5738"/>
                <a:gd name="T25" fmla="*/ 6396 h 6396"/>
                <a:gd name="T26" fmla="*/ 5509 w 5738"/>
                <a:gd name="T27" fmla="*/ 6001 h 6396"/>
                <a:gd name="T28" fmla="*/ 5168 w 5738"/>
                <a:gd name="T29" fmla="*/ 3054 h 6396"/>
                <a:gd name="T30" fmla="*/ 5582 w 5738"/>
                <a:gd name="T31" fmla="*/ 2639 h 6396"/>
                <a:gd name="T32" fmla="*/ 5626 w 5738"/>
                <a:gd name="T33" fmla="*/ 2204 h 6396"/>
                <a:gd name="T34" fmla="*/ 5638 w 5738"/>
                <a:gd name="T35" fmla="*/ 1675 h 6396"/>
                <a:gd name="T36" fmla="*/ 5738 w 5738"/>
                <a:gd name="T37" fmla="*/ 1376 h 6396"/>
                <a:gd name="T38" fmla="*/ 5194 w 5738"/>
                <a:gd name="T39" fmla="*/ 875 h 6396"/>
                <a:gd name="T40" fmla="*/ 4983 w 5738"/>
                <a:gd name="T41" fmla="*/ 831 h 6396"/>
                <a:gd name="T42" fmla="*/ 4698 w 5738"/>
                <a:gd name="T43" fmla="*/ 1251 h 6396"/>
                <a:gd name="T44" fmla="*/ 2054 w 5738"/>
                <a:gd name="T45" fmla="*/ 1547 h 6396"/>
                <a:gd name="T46" fmla="*/ 1708 w 5738"/>
                <a:gd name="T47" fmla="*/ 1046 h 6396"/>
                <a:gd name="T48" fmla="*/ 1769 w 5738"/>
                <a:gd name="T49" fmla="*/ 1015 h 6396"/>
                <a:gd name="T50" fmla="*/ 1816 w 5738"/>
                <a:gd name="T51" fmla="*/ 871 h 6396"/>
                <a:gd name="T52" fmla="*/ 1756 w 5738"/>
                <a:gd name="T53" fmla="*/ 757 h 6396"/>
                <a:gd name="T54" fmla="*/ 1794 w 5738"/>
                <a:gd name="T55" fmla="*/ 660 h 6396"/>
                <a:gd name="T56" fmla="*/ 1437 w 5738"/>
                <a:gd name="T57" fmla="*/ 0 h 6396"/>
                <a:gd name="T58" fmla="*/ 715 w 5738"/>
                <a:gd name="T59" fmla="*/ 239 h 6396"/>
                <a:gd name="T60" fmla="*/ 0 w 5738"/>
                <a:gd name="T61" fmla="*/ 520 h 6396"/>
                <a:gd name="T62" fmla="*/ 432 w 5738"/>
                <a:gd name="T63" fmla="*/ 1348 h 6396"/>
                <a:gd name="T64" fmla="*/ 549 w 5738"/>
                <a:gd name="T65" fmla="*/ 1370 h 6396"/>
                <a:gd name="T66" fmla="*/ 5155 w 5738"/>
                <a:gd name="T67" fmla="*/ 2465 h 6396"/>
                <a:gd name="T68" fmla="*/ 5150 w 5738"/>
                <a:gd name="T69" fmla="*/ 2549 h 6396"/>
                <a:gd name="T70" fmla="*/ 5150 w 5738"/>
                <a:gd name="T71" fmla="*/ 2892 h 6396"/>
                <a:gd name="T72" fmla="*/ 5099 w 5738"/>
                <a:gd name="T73" fmla="*/ 2458 h 6396"/>
                <a:gd name="T74" fmla="*/ 5155 w 5738"/>
                <a:gd name="T75" fmla="*/ 2465 h 6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8" h="6396">
                  <a:moveTo>
                    <a:pt x="549" y="1370"/>
                  </a:moveTo>
                  <a:cubicBezTo>
                    <a:pt x="607" y="1482"/>
                    <a:pt x="607" y="1482"/>
                    <a:pt x="607" y="1482"/>
                  </a:cubicBezTo>
                  <a:cubicBezTo>
                    <a:pt x="635" y="1535"/>
                    <a:pt x="700" y="1555"/>
                    <a:pt x="754" y="1528"/>
                  </a:cubicBezTo>
                  <a:cubicBezTo>
                    <a:pt x="845" y="1483"/>
                    <a:pt x="845" y="1483"/>
                    <a:pt x="845" y="1483"/>
                  </a:cubicBezTo>
                  <a:cubicBezTo>
                    <a:pt x="799" y="1661"/>
                    <a:pt x="736" y="1903"/>
                    <a:pt x="699" y="2038"/>
                  </a:cubicBezTo>
                  <a:cubicBezTo>
                    <a:pt x="683" y="2053"/>
                    <a:pt x="671" y="2071"/>
                    <a:pt x="665" y="2093"/>
                  </a:cubicBezTo>
                  <a:cubicBezTo>
                    <a:pt x="643" y="2175"/>
                    <a:pt x="643" y="2175"/>
                    <a:pt x="643" y="2175"/>
                  </a:cubicBezTo>
                  <a:cubicBezTo>
                    <a:pt x="627" y="2236"/>
                    <a:pt x="664" y="2299"/>
                    <a:pt x="726" y="2315"/>
                  </a:cubicBezTo>
                  <a:cubicBezTo>
                    <a:pt x="735" y="2317"/>
                    <a:pt x="735" y="2317"/>
                    <a:pt x="735" y="2317"/>
                  </a:cubicBezTo>
                  <a:cubicBezTo>
                    <a:pt x="776" y="2382"/>
                    <a:pt x="825" y="2419"/>
                    <a:pt x="825" y="2419"/>
                  </a:cubicBezTo>
                  <a:cubicBezTo>
                    <a:pt x="1230" y="2897"/>
                    <a:pt x="1230" y="2897"/>
                    <a:pt x="1230" y="2897"/>
                  </a:cubicBezTo>
                  <a:cubicBezTo>
                    <a:pt x="1365" y="3070"/>
                    <a:pt x="1557" y="3043"/>
                    <a:pt x="1599" y="3035"/>
                  </a:cubicBezTo>
                  <a:cubicBezTo>
                    <a:pt x="1988" y="6396"/>
                    <a:pt x="1988" y="6396"/>
                    <a:pt x="1988" y="6396"/>
                  </a:cubicBezTo>
                  <a:cubicBezTo>
                    <a:pt x="5509" y="6001"/>
                    <a:pt x="5509" y="6001"/>
                    <a:pt x="5509" y="6001"/>
                  </a:cubicBezTo>
                  <a:cubicBezTo>
                    <a:pt x="5168" y="3054"/>
                    <a:pt x="5168" y="3054"/>
                    <a:pt x="5168" y="3054"/>
                  </a:cubicBezTo>
                  <a:cubicBezTo>
                    <a:pt x="5332" y="2916"/>
                    <a:pt x="5549" y="2730"/>
                    <a:pt x="5582" y="2639"/>
                  </a:cubicBezTo>
                  <a:cubicBezTo>
                    <a:pt x="5610" y="2563"/>
                    <a:pt x="5620" y="2408"/>
                    <a:pt x="5626" y="2204"/>
                  </a:cubicBezTo>
                  <a:cubicBezTo>
                    <a:pt x="5630" y="2051"/>
                    <a:pt x="5632" y="1870"/>
                    <a:pt x="5638" y="1675"/>
                  </a:cubicBezTo>
                  <a:cubicBezTo>
                    <a:pt x="5640" y="1590"/>
                    <a:pt x="5678" y="1487"/>
                    <a:pt x="5738" y="1376"/>
                  </a:cubicBezTo>
                  <a:cubicBezTo>
                    <a:pt x="5611" y="1259"/>
                    <a:pt x="5358" y="1026"/>
                    <a:pt x="5194" y="875"/>
                  </a:cubicBezTo>
                  <a:cubicBezTo>
                    <a:pt x="5136" y="822"/>
                    <a:pt x="5054" y="807"/>
                    <a:pt x="4983" y="831"/>
                  </a:cubicBezTo>
                  <a:cubicBezTo>
                    <a:pt x="4714" y="1024"/>
                    <a:pt x="4763" y="1113"/>
                    <a:pt x="4698" y="1251"/>
                  </a:cubicBezTo>
                  <a:cubicBezTo>
                    <a:pt x="2054" y="1547"/>
                    <a:pt x="2054" y="1547"/>
                    <a:pt x="2054" y="1547"/>
                  </a:cubicBezTo>
                  <a:cubicBezTo>
                    <a:pt x="1949" y="1357"/>
                    <a:pt x="1804" y="1165"/>
                    <a:pt x="1708" y="1046"/>
                  </a:cubicBezTo>
                  <a:cubicBezTo>
                    <a:pt x="1769" y="1015"/>
                    <a:pt x="1769" y="1015"/>
                    <a:pt x="1769" y="1015"/>
                  </a:cubicBezTo>
                  <a:cubicBezTo>
                    <a:pt x="1822" y="988"/>
                    <a:pt x="1843" y="924"/>
                    <a:pt x="1816" y="871"/>
                  </a:cubicBezTo>
                  <a:cubicBezTo>
                    <a:pt x="1756" y="757"/>
                    <a:pt x="1756" y="757"/>
                    <a:pt x="1756" y="757"/>
                  </a:cubicBezTo>
                  <a:cubicBezTo>
                    <a:pt x="1793" y="730"/>
                    <a:pt x="1810" y="690"/>
                    <a:pt x="1794" y="660"/>
                  </a:cubicBezTo>
                  <a:cubicBezTo>
                    <a:pt x="1437" y="0"/>
                    <a:pt x="1437" y="0"/>
                    <a:pt x="1437" y="0"/>
                  </a:cubicBezTo>
                  <a:cubicBezTo>
                    <a:pt x="1185" y="64"/>
                    <a:pt x="958" y="155"/>
                    <a:pt x="715" y="239"/>
                  </a:cubicBezTo>
                  <a:cubicBezTo>
                    <a:pt x="472" y="324"/>
                    <a:pt x="234" y="417"/>
                    <a:pt x="0" y="520"/>
                  </a:cubicBezTo>
                  <a:cubicBezTo>
                    <a:pt x="432" y="1348"/>
                    <a:pt x="432" y="1348"/>
                    <a:pt x="432" y="1348"/>
                  </a:cubicBezTo>
                  <a:cubicBezTo>
                    <a:pt x="449" y="1381"/>
                    <a:pt x="500" y="1390"/>
                    <a:pt x="549" y="1370"/>
                  </a:cubicBezTo>
                  <a:close/>
                  <a:moveTo>
                    <a:pt x="5155" y="2465"/>
                  </a:moveTo>
                  <a:cubicBezTo>
                    <a:pt x="5172" y="2470"/>
                    <a:pt x="5167" y="2502"/>
                    <a:pt x="5150" y="2549"/>
                  </a:cubicBezTo>
                  <a:cubicBezTo>
                    <a:pt x="5150" y="2892"/>
                    <a:pt x="5150" y="2892"/>
                    <a:pt x="5150" y="2892"/>
                  </a:cubicBezTo>
                  <a:cubicBezTo>
                    <a:pt x="5099" y="2458"/>
                    <a:pt x="5099" y="2458"/>
                    <a:pt x="5099" y="2458"/>
                  </a:cubicBezTo>
                  <a:cubicBezTo>
                    <a:pt x="5118" y="2457"/>
                    <a:pt x="5137" y="2459"/>
                    <a:pt x="5155" y="2465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2" name="Freeform 23">
              <a:extLst>
                <a:ext uri="{FF2B5EF4-FFF2-40B4-BE49-F238E27FC236}">
                  <a16:creationId xmlns:a16="http://schemas.microsoft.com/office/drawing/2014/main" id="{3FED939D-B366-4CDC-8C79-7F9F5A772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134" y="2110727"/>
              <a:ext cx="364579" cy="982430"/>
            </a:xfrm>
            <a:custGeom>
              <a:avLst/>
              <a:gdLst>
                <a:gd name="T0" fmla="*/ 226 w 226"/>
                <a:gd name="T1" fmla="*/ 23 h 609"/>
                <a:gd name="T2" fmla="*/ 126 w 226"/>
                <a:gd name="T3" fmla="*/ 15 h 609"/>
                <a:gd name="T4" fmla="*/ 125 w 226"/>
                <a:gd name="T5" fmla="*/ 20 h 609"/>
                <a:gd name="T6" fmla="*/ 124 w 226"/>
                <a:gd name="T7" fmla="*/ 25 h 609"/>
                <a:gd name="T8" fmla="*/ 124 w 226"/>
                <a:gd name="T9" fmla="*/ 25 h 609"/>
                <a:gd name="T10" fmla="*/ 122 w 226"/>
                <a:gd name="T11" fmla="*/ 34 h 609"/>
                <a:gd name="T12" fmla="*/ 120 w 226"/>
                <a:gd name="T13" fmla="*/ 43 h 609"/>
                <a:gd name="T14" fmla="*/ 120 w 226"/>
                <a:gd name="T15" fmla="*/ 45 h 609"/>
                <a:gd name="T16" fmla="*/ 112 w 226"/>
                <a:gd name="T17" fmla="*/ 79 h 609"/>
                <a:gd name="T18" fmla="*/ 110 w 226"/>
                <a:gd name="T19" fmla="*/ 89 h 609"/>
                <a:gd name="T20" fmla="*/ 110 w 226"/>
                <a:gd name="T21" fmla="*/ 90 h 609"/>
                <a:gd name="T22" fmla="*/ 107 w 226"/>
                <a:gd name="T23" fmla="*/ 102 h 609"/>
                <a:gd name="T24" fmla="*/ 106 w 226"/>
                <a:gd name="T25" fmla="*/ 107 h 609"/>
                <a:gd name="T26" fmla="*/ 105 w 226"/>
                <a:gd name="T27" fmla="*/ 111 h 609"/>
                <a:gd name="T28" fmla="*/ 100 w 226"/>
                <a:gd name="T29" fmla="*/ 134 h 609"/>
                <a:gd name="T30" fmla="*/ 100 w 226"/>
                <a:gd name="T31" fmla="*/ 135 h 609"/>
                <a:gd name="T32" fmla="*/ 96 w 226"/>
                <a:gd name="T33" fmla="*/ 153 h 609"/>
                <a:gd name="T34" fmla="*/ 93 w 226"/>
                <a:gd name="T35" fmla="*/ 166 h 609"/>
                <a:gd name="T36" fmla="*/ 93 w 226"/>
                <a:gd name="T37" fmla="*/ 166 h 609"/>
                <a:gd name="T38" fmla="*/ 92 w 226"/>
                <a:gd name="T39" fmla="*/ 171 h 609"/>
                <a:gd name="T40" fmla="*/ 89 w 226"/>
                <a:gd name="T41" fmla="*/ 184 h 609"/>
                <a:gd name="T42" fmla="*/ 89 w 226"/>
                <a:gd name="T43" fmla="*/ 185 h 609"/>
                <a:gd name="T44" fmla="*/ 85 w 226"/>
                <a:gd name="T45" fmla="*/ 203 h 609"/>
                <a:gd name="T46" fmla="*/ 84 w 226"/>
                <a:gd name="T47" fmla="*/ 207 h 609"/>
                <a:gd name="T48" fmla="*/ 83 w 226"/>
                <a:gd name="T49" fmla="*/ 210 h 609"/>
                <a:gd name="T50" fmla="*/ 80 w 226"/>
                <a:gd name="T51" fmla="*/ 226 h 609"/>
                <a:gd name="T52" fmla="*/ 78 w 226"/>
                <a:gd name="T53" fmla="*/ 235 h 609"/>
                <a:gd name="T54" fmla="*/ 77 w 226"/>
                <a:gd name="T55" fmla="*/ 239 h 609"/>
                <a:gd name="T56" fmla="*/ 76 w 226"/>
                <a:gd name="T57" fmla="*/ 244 h 609"/>
                <a:gd name="T58" fmla="*/ 75 w 226"/>
                <a:gd name="T59" fmla="*/ 246 h 609"/>
                <a:gd name="T60" fmla="*/ 72 w 226"/>
                <a:gd name="T61" fmla="*/ 263 h 609"/>
                <a:gd name="T62" fmla="*/ 70 w 226"/>
                <a:gd name="T63" fmla="*/ 272 h 609"/>
                <a:gd name="T64" fmla="*/ 69 w 226"/>
                <a:gd name="T65" fmla="*/ 275 h 609"/>
                <a:gd name="T66" fmla="*/ 68 w 226"/>
                <a:gd name="T67" fmla="*/ 281 h 609"/>
                <a:gd name="T68" fmla="*/ 67 w 226"/>
                <a:gd name="T69" fmla="*/ 285 h 609"/>
                <a:gd name="T70" fmla="*/ 55 w 226"/>
                <a:gd name="T71" fmla="*/ 340 h 609"/>
                <a:gd name="T72" fmla="*/ 54 w 226"/>
                <a:gd name="T73" fmla="*/ 345 h 609"/>
                <a:gd name="T74" fmla="*/ 53 w 226"/>
                <a:gd name="T75" fmla="*/ 348 h 609"/>
                <a:gd name="T76" fmla="*/ 52 w 226"/>
                <a:gd name="T77" fmla="*/ 354 h 609"/>
                <a:gd name="T78" fmla="*/ 51 w 226"/>
                <a:gd name="T79" fmla="*/ 358 h 609"/>
                <a:gd name="T80" fmla="*/ 49 w 226"/>
                <a:gd name="T81" fmla="*/ 363 h 609"/>
                <a:gd name="T82" fmla="*/ 41 w 226"/>
                <a:gd name="T83" fmla="*/ 400 h 609"/>
                <a:gd name="T84" fmla="*/ 40 w 226"/>
                <a:gd name="T85" fmla="*/ 404 h 609"/>
                <a:gd name="T86" fmla="*/ 38 w 226"/>
                <a:gd name="T87" fmla="*/ 413 h 609"/>
                <a:gd name="T88" fmla="*/ 37 w 226"/>
                <a:gd name="T89" fmla="*/ 421 h 609"/>
                <a:gd name="T90" fmla="*/ 36 w 226"/>
                <a:gd name="T91" fmla="*/ 422 h 609"/>
                <a:gd name="T92" fmla="*/ 35 w 226"/>
                <a:gd name="T93" fmla="*/ 427 h 609"/>
                <a:gd name="T94" fmla="*/ 20 w 226"/>
                <a:gd name="T95" fmla="*/ 496 h 609"/>
                <a:gd name="T96" fmla="*/ 20 w 226"/>
                <a:gd name="T97" fmla="*/ 496 h 609"/>
                <a:gd name="T98" fmla="*/ 17 w 226"/>
                <a:gd name="T99" fmla="*/ 510 h 609"/>
                <a:gd name="T100" fmla="*/ 10 w 226"/>
                <a:gd name="T101" fmla="*/ 541 h 609"/>
                <a:gd name="T102" fmla="*/ 10 w 226"/>
                <a:gd name="T103" fmla="*/ 542 h 609"/>
                <a:gd name="T104" fmla="*/ 97 w 226"/>
                <a:gd name="T105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6" h="609">
                  <a:moveTo>
                    <a:pt x="97" y="609"/>
                  </a:moveTo>
                  <a:lnTo>
                    <a:pt x="226" y="23"/>
                  </a:lnTo>
                  <a:lnTo>
                    <a:pt x="130" y="0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36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5"/>
                  </a:lnTo>
                  <a:lnTo>
                    <a:pt x="112" y="79"/>
                  </a:lnTo>
                  <a:lnTo>
                    <a:pt x="112" y="79"/>
                  </a:lnTo>
                  <a:lnTo>
                    <a:pt x="112" y="83"/>
                  </a:lnTo>
                  <a:lnTo>
                    <a:pt x="110" y="89"/>
                  </a:lnTo>
                  <a:lnTo>
                    <a:pt x="110" y="89"/>
                  </a:lnTo>
                  <a:lnTo>
                    <a:pt x="110" y="90"/>
                  </a:lnTo>
                  <a:lnTo>
                    <a:pt x="108" y="99"/>
                  </a:lnTo>
                  <a:lnTo>
                    <a:pt x="107" y="102"/>
                  </a:lnTo>
                  <a:lnTo>
                    <a:pt x="107" y="102"/>
                  </a:lnTo>
                  <a:lnTo>
                    <a:pt x="106" y="107"/>
                  </a:lnTo>
                  <a:lnTo>
                    <a:pt x="106" y="107"/>
                  </a:lnTo>
                  <a:lnTo>
                    <a:pt x="105" y="111"/>
                  </a:lnTo>
                  <a:lnTo>
                    <a:pt x="105" y="111"/>
                  </a:lnTo>
                  <a:lnTo>
                    <a:pt x="100" y="134"/>
                  </a:lnTo>
                  <a:lnTo>
                    <a:pt x="100" y="134"/>
                  </a:lnTo>
                  <a:lnTo>
                    <a:pt x="100" y="135"/>
                  </a:lnTo>
                  <a:lnTo>
                    <a:pt x="96" y="153"/>
                  </a:lnTo>
                  <a:lnTo>
                    <a:pt x="96" y="153"/>
                  </a:lnTo>
                  <a:lnTo>
                    <a:pt x="95" y="157"/>
                  </a:lnTo>
                  <a:lnTo>
                    <a:pt x="93" y="166"/>
                  </a:lnTo>
                  <a:lnTo>
                    <a:pt x="93" y="166"/>
                  </a:lnTo>
                  <a:lnTo>
                    <a:pt x="93" y="166"/>
                  </a:lnTo>
                  <a:lnTo>
                    <a:pt x="92" y="171"/>
                  </a:lnTo>
                  <a:lnTo>
                    <a:pt x="92" y="171"/>
                  </a:lnTo>
                  <a:lnTo>
                    <a:pt x="91" y="175"/>
                  </a:lnTo>
                  <a:lnTo>
                    <a:pt x="89" y="184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86" y="200"/>
                  </a:lnTo>
                  <a:lnTo>
                    <a:pt x="85" y="203"/>
                  </a:lnTo>
                  <a:lnTo>
                    <a:pt x="85" y="203"/>
                  </a:lnTo>
                  <a:lnTo>
                    <a:pt x="84" y="207"/>
                  </a:lnTo>
                  <a:lnTo>
                    <a:pt x="84" y="207"/>
                  </a:lnTo>
                  <a:lnTo>
                    <a:pt x="83" y="210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79" y="229"/>
                  </a:lnTo>
                  <a:lnTo>
                    <a:pt x="78" y="235"/>
                  </a:lnTo>
                  <a:lnTo>
                    <a:pt x="78" y="235"/>
                  </a:lnTo>
                  <a:lnTo>
                    <a:pt x="77" y="239"/>
                  </a:lnTo>
                  <a:lnTo>
                    <a:pt x="77" y="239"/>
                  </a:lnTo>
                  <a:lnTo>
                    <a:pt x="76" y="244"/>
                  </a:lnTo>
                  <a:lnTo>
                    <a:pt x="76" y="244"/>
                  </a:lnTo>
                  <a:lnTo>
                    <a:pt x="75" y="246"/>
                  </a:lnTo>
                  <a:lnTo>
                    <a:pt x="72" y="263"/>
                  </a:lnTo>
                  <a:lnTo>
                    <a:pt x="72" y="263"/>
                  </a:lnTo>
                  <a:lnTo>
                    <a:pt x="71" y="264"/>
                  </a:lnTo>
                  <a:lnTo>
                    <a:pt x="70" y="272"/>
                  </a:lnTo>
                  <a:lnTo>
                    <a:pt x="70" y="272"/>
                  </a:lnTo>
                  <a:lnTo>
                    <a:pt x="69" y="275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7" y="285"/>
                  </a:lnTo>
                  <a:lnTo>
                    <a:pt x="67" y="285"/>
                  </a:lnTo>
                  <a:lnTo>
                    <a:pt x="55" y="338"/>
                  </a:lnTo>
                  <a:lnTo>
                    <a:pt x="55" y="340"/>
                  </a:lnTo>
                  <a:lnTo>
                    <a:pt x="55" y="340"/>
                  </a:lnTo>
                  <a:lnTo>
                    <a:pt x="54" y="345"/>
                  </a:lnTo>
                  <a:lnTo>
                    <a:pt x="54" y="345"/>
                  </a:lnTo>
                  <a:lnTo>
                    <a:pt x="53" y="348"/>
                  </a:lnTo>
                  <a:lnTo>
                    <a:pt x="52" y="354"/>
                  </a:lnTo>
                  <a:lnTo>
                    <a:pt x="52" y="354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0" y="363"/>
                  </a:lnTo>
                  <a:lnTo>
                    <a:pt x="49" y="363"/>
                  </a:lnTo>
                  <a:lnTo>
                    <a:pt x="49" y="365"/>
                  </a:lnTo>
                  <a:lnTo>
                    <a:pt x="41" y="400"/>
                  </a:lnTo>
                  <a:lnTo>
                    <a:pt x="40" y="404"/>
                  </a:lnTo>
                  <a:lnTo>
                    <a:pt x="40" y="404"/>
                  </a:lnTo>
                  <a:lnTo>
                    <a:pt x="39" y="410"/>
                  </a:lnTo>
                  <a:lnTo>
                    <a:pt x="38" y="413"/>
                  </a:lnTo>
                  <a:lnTo>
                    <a:pt x="38" y="413"/>
                  </a:lnTo>
                  <a:lnTo>
                    <a:pt x="37" y="421"/>
                  </a:lnTo>
                  <a:lnTo>
                    <a:pt x="36" y="422"/>
                  </a:lnTo>
                  <a:lnTo>
                    <a:pt x="36" y="422"/>
                  </a:lnTo>
                  <a:lnTo>
                    <a:pt x="35" y="427"/>
                  </a:lnTo>
                  <a:lnTo>
                    <a:pt x="35" y="427"/>
                  </a:lnTo>
                  <a:lnTo>
                    <a:pt x="35" y="429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20" y="496"/>
                  </a:lnTo>
                  <a:lnTo>
                    <a:pt x="17" y="510"/>
                  </a:lnTo>
                  <a:lnTo>
                    <a:pt x="17" y="510"/>
                  </a:lnTo>
                  <a:lnTo>
                    <a:pt x="17" y="512"/>
                  </a:lnTo>
                  <a:lnTo>
                    <a:pt x="10" y="541"/>
                  </a:lnTo>
                  <a:lnTo>
                    <a:pt x="10" y="542"/>
                  </a:lnTo>
                  <a:lnTo>
                    <a:pt x="10" y="542"/>
                  </a:lnTo>
                  <a:lnTo>
                    <a:pt x="0" y="587"/>
                  </a:lnTo>
                  <a:lnTo>
                    <a:pt x="97" y="609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3" name="Freeform 24">
              <a:extLst>
                <a:ext uri="{FF2B5EF4-FFF2-40B4-BE49-F238E27FC236}">
                  <a16:creationId xmlns:a16="http://schemas.microsoft.com/office/drawing/2014/main" id="{381B5B8C-3E58-42D6-89CC-49B34F5AF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4532" y="1237994"/>
              <a:ext cx="777553" cy="854988"/>
            </a:xfrm>
            <a:custGeom>
              <a:avLst/>
              <a:gdLst>
                <a:gd name="T0" fmla="*/ 508 w 2197"/>
                <a:gd name="T1" fmla="*/ 1309 h 2417"/>
                <a:gd name="T2" fmla="*/ 792 w 2197"/>
                <a:gd name="T3" fmla="*/ 1316 h 2417"/>
                <a:gd name="T4" fmla="*/ 798 w 2197"/>
                <a:gd name="T5" fmla="*/ 1311 h 2417"/>
                <a:gd name="T6" fmla="*/ 977 w 2197"/>
                <a:gd name="T7" fmla="*/ 1524 h 2417"/>
                <a:gd name="T8" fmla="*/ 972 w 2197"/>
                <a:gd name="T9" fmla="*/ 1529 h 2417"/>
                <a:gd name="T10" fmla="*/ 937 w 2197"/>
                <a:gd name="T11" fmla="*/ 1815 h 2417"/>
                <a:gd name="T12" fmla="*/ 1376 w 2197"/>
                <a:gd name="T13" fmla="*/ 2333 h 2417"/>
                <a:gd name="T14" fmla="*/ 1659 w 2197"/>
                <a:gd name="T15" fmla="*/ 2340 h 2417"/>
                <a:gd name="T16" fmla="*/ 1952 w 2197"/>
                <a:gd name="T17" fmla="*/ 2085 h 2417"/>
                <a:gd name="T18" fmla="*/ 2180 w 2197"/>
                <a:gd name="T19" fmla="*/ 2129 h 2417"/>
                <a:gd name="T20" fmla="*/ 2146 w 2197"/>
                <a:gd name="T21" fmla="*/ 1976 h 2417"/>
                <a:gd name="T22" fmla="*/ 2033 w 2197"/>
                <a:gd name="T23" fmla="*/ 1970 h 2417"/>
                <a:gd name="T24" fmla="*/ 2000 w 2197"/>
                <a:gd name="T25" fmla="*/ 1786 h 2417"/>
                <a:gd name="T26" fmla="*/ 1562 w 2197"/>
                <a:gd name="T27" fmla="*/ 1268 h 2417"/>
                <a:gd name="T28" fmla="*/ 1278 w 2197"/>
                <a:gd name="T29" fmla="*/ 1261 h 2417"/>
                <a:gd name="T30" fmla="*/ 1205 w 2197"/>
                <a:gd name="T31" fmla="*/ 1324 h 2417"/>
                <a:gd name="T32" fmla="*/ 1074 w 2197"/>
                <a:gd name="T33" fmla="*/ 1267 h 2417"/>
                <a:gd name="T34" fmla="*/ 1064 w 2197"/>
                <a:gd name="T35" fmla="*/ 1078 h 2417"/>
                <a:gd name="T36" fmla="*/ 1098 w 2197"/>
                <a:gd name="T37" fmla="*/ 1049 h 2417"/>
                <a:gd name="T38" fmla="*/ 1133 w 2197"/>
                <a:gd name="T39" fmla="*/ 762 h 2417"/>
                <a:gd name="T40" fmla="*/ 694 w 2197"/>
                <a:gd name="T41" fmla="*/ 244 h 2417"/>
                <a:gd name="T42" fmla="*/ 511 w 2197"/>
                <a:gd name="T43" fmla="*/ 186 h 2417"/>
                <a:gd name="T44" fmla="*/ 524 w 2197"/>
                <a:gd name="T45" fmla="*/ 62 h 2417"/>
                <a:gd name="T46" fmla="*/ 380 w 2197"/>
                <a:gd name="T47" fmla="*/ 5 h 2417"/>
                <a:gd name="T48" fmla="*/ 393 w 2197"/>
                <a:gd name="T49" fmla="*/ 252 h 2417"/>
                <a:gd name="T50" fmla="*/ 104 w 2197"/>
                <a:gd name="T51" fmla="*/ 505 h 2417"/>
                <a:gd name="T52" fmla="*/ 69 w 2197"/>
                <a:gd name="T53" fmla="*/ 791 h 2417"/>
                <a:gd name="T54" fmla="*/ 508 w 2197"/>
                <a:gd name="T55" fmla="*/ 1309 h 2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97" h="2417">
                  <a:moveTo>
                    <a:pt x="508" y="1309"/>
                  </a:moveTo>
                  <a:cubicBezTo>
                    <a:pt x="577" y="1390"/>
                    <a:pt x="704" y="1393"/>
                    <a:pt x="792" y="1316"/>
                  </a:cubicBezTo>
                  <a:cubicBezTo>
                    <a:pt x="798" y="1311"/>
                    <a:pt x="798" y="1311"/>
                    <a:pt x="798" y="1311"/>
                  </a:cubicBezTo>
                  <a:cubicBezTo>
                    <a:pt x="831" y="1365"/>
                    <a:pt x="888" y="1445"/>
                    <a:pt x="977" y="1524"/>
                  </a:cubicBezTo>
                  <a:cubicBezTo>
                    <a:pt x="972" y="1529"/>
                    <a:pt x="972" y="1529"/>
                    <a:pt x="972" y="1529"/>
                  </a:cubicBezTo>
                  <a:cubicBezTo>
                    <a:pt x="884" y="1605"/>
                    <a:pt x="868" y="1734"/>
                    <a:pt x="937" y="1815"/>
                  </a:cubicBezTo>
                  <a:cubicBezTo>
                    <a:pt x="1376" y="2333"/>
                    <a:pt x="1376" y="2333"/>
                    <a:pt x="1376" y="2333"/>
                  </a:cubicBezTo>
                  <a:cubicBezTo>
                    <a:pt x="1444" y="2414"/>
                    <a:pt x="1571" y="2417"/>
                    <a:pt x="1659" y="2340"/>
                  </a:cubicBezTo>
                  <a:cubicBezTo>
                    <a:pt x="1952" y="2085"/>
                    <a:pt x="1952" y="2085"/>
                    <a:pt x="1952" y="2085"/>
                  </a:cubicBezTo>
                  <a:cubicBezTo>
                    <a:pt x="2023" y="2122"/>
                    <a:pt x="2167" y="2189"/>
                    <a:pt x="2180" y="2129"/>
                  </a:cubicBezTo>
                  <a:cubicBezTo>
                    <a:pt x="2197" y="2050"/>
                    <a:pt x="2181" y="1999"/>
                    <a:pt x="2146" y="1976"/>
                  </a:cubicBezTo>
                  <a:cubicBezTo>
                    <a:pt x="2128" y="1965"/>
                    <a:pt x="2079" y="1966"/>
                    <a:pt x="2033" y="1970"/>
                  </a:cubicBezTo>
                  <a:cubicBezTo>
                    <a:pt x="2053" y="1906"/>
                    <a:pt x="2043" y="1837"/>
                    <a:pt x="2000" y="1786"/>
                  </a:cubicBezTo>
                  <a:cubicBezTo>
                    <a:pt x="1562" y="1268"/>
                    <a:pt x="1562" y="1268"/>
                    <a:pt x="1562" y="1268"/>
                  </a:cubicBezTo>
                  <a:cubicBezTo>
                    <a:pt x="1493" y="1187"/>
                    <a:pt x="1366" y="1184"/>
                    <a:pt x="1278" y="1261"/>
                  </a:cubicBezTo>
                  <a:cubicBezTo>
                    <a:pt x="1205" y="1324"/>
                    <a:pt x="1205" y="1324"/>
                    <a:pt x="1205" y="1324"/>
                  </a:cubicBezTo>
                  <a:cubicBezTo>
                    <a:pt x="1165" y="1326"/>
                    <a:pt x="1115" y="1315"/>
                    <a:pt x="1074" y="1267"/>
                  </a:cubicBezTo>
                  <a:cubicBezTo>
                    <a:pt x="1014" y="1197"/>
                    <a:pt x="1042" y="1118"/>
                    <a:pt x="1064" y="1078"/>
                  </a:cubicBezTo>
                  <a:cubicBezTo>
                    <a:pt x="1098" y="1049"/>
                    <a:pt x="1098" y="1049"/>
                    <a:pt x="1098" y="1049"/>
                  </a:cubicBezTo>
                  <a:cubicBezTo>
                    <a:pt x="1186" y="972"/>
                    <a:pt x="1201" y="843"/>
                    <a:pt x="1133" y="762"/>
                  </a:cubicBezTo>
                  <a:cubicBezTo>
                    <a:pt x="694" y="244"/>
                    <a:pt x="694" y="244"/>
                    <a:pt x="694" y="244"/>
                  </a:cubicBezTo>
                  <a:cubicBezTo>
                    <a:pt x="649" y="191"/>
                    <a:pt x="579" y="172"/>
                    <a:pt x="511" y="186"/>
                  </a:cubicBezTo>
                  <a:cubicBezTo>
                    <a:pt x="523" y="138"/>
                    <a:pt x="533" y="83"/>
                    <a:pt x="524" y="62"/>
                  </a:cubicBezTo>
                  <a:cubicBezTo>
                    <a:pt x="507" y="24"/>
                    <a:pt x="460" y="0"/>
                    <a:pt x="380" y="5"/>
                  </a:cubicBezTo>
                  <a:cubicBezTo>
                    <a:pt x="317" y="10"/>
                    <a:pt x="368" y="178"/>
                    <a:pt x="393" y="252"/>
                  </a:cubicBezTo>
                  <a:cubicBezTo>
                    <a:pt x="104" y="505"/>
                    <a:pt x="104" y="505"/>
                    <a:pt x="104" y="505"/>
                  </a:cubicBezTo>
                  <a:cubicBezTo>
                    <a:pt x="16" y="582"/>
                    <a:pt x="0" y="710"/>
                    <a:pt x="69" y="791"/>
                  </a:cubicBezTo>
                  <a:lnTo>
                    <a:pt x="508" y="1309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4" name="Freeform 25">
              <a:extLst>
                <a:ext uri="{FF2B5EF4-FFF2-40B4-BE49-F238E27FC236}">
                  <a16:creationId xmlns:a16="http://schemas.microsoft.com/office/drawing/2014/main" id="{A7497C52-D4FF-4430-9CCA-9DEF5CD6AD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5935" y="1181532"/>
              <a:ext cx="671083" cy="727547"/>
            </a:xfrm>
            <a:custGeom>
              <a:avLst/>
              <a:gdLst>
                <a:gd name="T0" fmla="*/ 66 w 1896"/>
                <a:gd name="T1" fmla="*/ 546 h 2059"/>
                <a:gd name="T2" fmla="*/ 41 w 1896"/>
                <a:gd name="T3" fmla="*/ 722 h 2059"/>
                <a:gd name="T4" fmla="*/ 706 w 1896"/>
                <a:gd name="T5" fmla="*/ 1608 h 2059"/>
                <a:gd name="T6" fmla="*/ 707 w 1896"/>
                <a:gd name="T7" fmla="*/ 1629 h 2059"/>
                <a:gd name="T8" fmla="*/ 779 w 1896"/>
                <a:gd name="T9" fmla="*/ 1725 h 2059"/>
                <a:gd name="T10" fmla="*/ 799 w 1896"/>
                <a:gd name="T11" fmla="*/ 1732 h 2059"/>
                <a:gd name="T12" fmla="*/ 834 w 1896"/>
                <a:gd name="T13" fmla="*/ 1779 h 2059"/>
                <a:gd name="T14" fmla="*/ 836 w 1896"/>
                <a:gd name="T15" fmla="*/ 1801 h 2059"/>
                <a:gd name="T16" fmla="*/ 907 w 1896"/>
                <a:gd name="T17" fmla="*/ 1896 h 2059"/>
                <a:gd name="T18" fmla="*/ 927 w 1896"/>
                <a:gd name="T19" fmla="*/ 1903 h 2059"/>
                <a:gd name="T20" fmla="*/ 995 w 1896"/>
                <a:gd name="T21" fmla="*/ 1994 h 2059"/>
                <a:gd name="T22" fmla="*/ 1170 w 1896"/>
                <a:gd name="T23" fmla="*/ 2016 h 2059"/>
                <a:gd name="T24" fmla="*/ 1490 w 1896"/>
                <a:gd name="T25" fmla="*/ 1772 h 2059"/>
                <a:gd name="T26" fmla="*/ 1829 w 1896"/>
                <a:gd name="T27" fmla="*/ 1512 h 2059"/>
                <a:gd name="T28" fmla="*/ 1855 w 1896"/>
                <a:gd name="T29" fmla="*/ 1336 h 2059"/>
                <a:gd name="T30" fmla="*/ 900 w 1896"/>
                <a:gd name="T31" fmla="*/ 65 h 2059"/>
                <a:gd name="T32" fmla="*/ 726 w 1896"/>
                <a:gd name="T33" fmla="*/ 42 h 2059"/>
                <a:gd name="T34" fmla="*/ 386 w 1896"/>
                <a:gd name="T35" fmla="*/ 302 h 2059"/>
                <a:gd name="T36" fmla="*/ 66 w 1896"/>
                <a:gd name="T37" fmla="*/ 546 h 2059"/>
                <a:gd name="T38" fmla="*/ 524 w 1896"/>
                <a:gd name="T39" fmla="*/ 485 h 2059"/>
                <a:gd name="T40" fmla="*/ 524 w 1896"/>
                <a:gd name="T41" fmla="*/ 485 h 2059"/>
                <a:gd name="T42" fmla="*/ 524 w 1896"/>
                <a:gd name="T43" fmla="*/ 485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6" h="2059">
                  <a:moveTo>
                    <a:pt x="66" y="546"/>
                  </a:moveTo>
                  <a:cubicBezTo>
                    <a:pt x="11" y="589"/>
                    <a:pt x="0" y="668"/>
                    <a:pt x="41" y="722"/>
                  </a:cubicBezTo>
                  <a:cubicBezTo>
                    <a:pt x="706" y="1608"/>
                    <a:pt x="706" y="1608"/>
                    <a:pt x="706" y="1608"/>
                  </a:cubicBezTo>
                  <a:cubicBezTo>
                    <a:pt x="702" y="1615"/>
                    <a:pt x="702" y="1623"/>
                    <a:pt x="707" y="1629"/>
                  </a:cubicBezTo>
                  <a:cubicBezTo>
                    <a:pt x="779" y="1725"/>
                    <a:pt x="779" y="1725"/>
                    <a:pt x="779" y="1725"/>
                  </a:cubicBezTo>
                  <a:cubicBezTo>
                    <a:pt x="783" y="1731"/>
                    <a:pt x="791" y="1733"/>
                    <a:pt x="799" y="1732"/>
                  </a:cubicBezTo>
                  <a:cubicBezTo>
                    <a:pt x="834" y="1779"/>
                    <a:pt x="834" y="1779"/>
                    <a:pt x="834" y="1779"/>
                  </a:cubicBezTo>
                  <a:cubicBezTo>
                    <a:pt x="831" y="1786"/>
                    <a:pt x="831" y="1794"/>
                    <a:pt x="836" y="1801"/>
                  </a:cubicBezTo>
                  <a:cubicBezTo>
                    <a:pt x="907" y="1896"/>
                    <a:pt x="907" y="1896"/>
                    <a:pt x="907" y="1896"/>
                  </a:cubicBezTo>
                  <a:cubicBezTo>
                    <a:pt x="912" y="1902"/>
                    <a:pt x="920" y="1905"/>
                    <a:pt x="927" y="1903"/>
                  </a:cubicBezTo>
                  <a:cubicBezTo>
                    <a:pt x="995" y="1994"/>
                    <a:pt x="995" y="1994"/>
                    <a:pt x="995" y="1994"/>
                  </a:cubicBezTo>
                  <a:cubicBezTo>
                    <a:pt x="1036" y="2048"/>
                    <a:pt x="1115" y="2059"/>
                    <a:pt x="1170" y="2016"/>
                  </a:cubicBezTo>
                  <a:cubicBezTo>
                    <a:pt x="1490" y="1772"/>
                    <a:pt x="1490" y="1772"/>
                    <a:pt x="1490" y="1772"/>
                  </a:cubicBezTo>
                  <a:cubicBezTo>
                    <a:pt x="1829" y="1512"/>
                    <a:pt x="1829" y="1512"/>
                    <a:pt x="1829" y="1512"/>
                  </a:cubicBezTo>
                  <a:cubicBezTo>
                    <a:pt x="1884" y="1470"/>
                    <a:pt x="1896" y="1391"/>
                    <a:pt x="1855" y="1336"/>
                  </a:cubicBezTo>
                  <a:cubicBezTo>
                    <a:pt x="900" y="65"/>
                    <a:pt x="900" y="65"/>
                    <a:pt x="900" y="65"/>
                  </a:cubicBezTo>
                  <a:cubicBezTo>
                    <a:pt x="859" y="10"/>
                    <a:pt x="781" y="0"/>
                    <a:pt x="726" y="42"/>
                  </a:cubicBezTo>
                  <a:cubicBezTo>
                    <a:pt x="386" y="302"/>
                    <a:pt x="386" y="302"/>
                    <a:pt x="386" y="302"/>
                  </a:cubicBezTo>
                  <a:lnTo>
                    <a:pt x="66" y="546"/>
                  </a:lnTo>
                  <a:close/>
                  <a:moveTo>
                    <a:pt x="524" y="485"/>
                  </a:moveTo>
                  <a:cubicBezTo>
                    <a:pt x="524" y="485"/>
                    <a:pt x="524" y="485"/>
                    <a:pt x="524" y="485"/>
                  </a:cubicBezTo>
                  <a:cubicBezTo>
                    <a:pt x="524" y="485"/>
                    <a:pt x="524" y="485"/>
                    <a:pt x="524" y="485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9" name="Freeform 391">
              <a:extLst>
                <a:ext uri="{FF2B5EF4-FFF2-40B4-BE49-F238E27FC236}">
                  <a16:creationId xmlns:a16="http://schemas.microsoft.com/office/drawing/2014/main" id="{957C91C5-579E-4581-BD80-A80438859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077" y="666926"/>
              <a:ext cx="1440571" cy="1830965"/>
            </a:xfrm>
            <a:custGeom>
              <a:avLst/>
              <a:gdLst>
                <a:gd name="T0" fmla="*/ 772 w 893"/>
                <a:gd name="T1" fmla="*/ 0 h 1135"/>
                <a:gd name="T2" fmla="*/ 0 w 893"/>
                <a:gd name="T3" fmla="*/ 87 h 1135"/>
                <a:gd name="T4" fmla="*/ 121 w 893"/>
                <a:gd name="T5" fmla="*/ 1135 h 1135"/>
                <a:gd name="T6" fmla="*/ 893 w 893"/>
                <a:gd name="T7" fmla="*/ 1049 h 1135"/>
                <a:gd name="T8" fmla="*/ 772 w 893"/>
                <a:gd name="T9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135">
                  <a:moveTo>
                    <a:pt x="772" y="0"/>
                  </a:moveTo>
                  <a:lnTo>
                    <a:pt x="0" y="87"/>
                  </a:lnTo>
                  <a:lnTo>
                    <a:pt x="121" y="1135"/>
                  </a:lnTo>
                  <a:lnTo>
                    <a:pt x="893" y="1049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0" name="Freeform 392">
              <a:extLst>
                <a:ext uri="{FF2B5EF4-FFF2-40B4-BE49-F238E27FC236}">
                  <a16:creationId xmlns:a16="http://schemas.microsoft.com/office/drawing/2014/main" id="{093EC184-082A-4896-BCEF-0C9341730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5000" y="1100873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1" name="Freeform 393">
              <a:extLst>
                <a:ext uri="{FF2B5EF4-FFF2-40B4-BE49-F238E27FC236}">
                  <a16:creationId xmlns:a16="http://schemas.microsoft.com/office/drawing/2014/main" id="{A35A96C0-FF72-4FEB-A399-E473ECB8C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548" y="1044411"/>
              <a:ext cx="538803" cy="95178"/>
            </a:xfrm>
            <a:custGeom>
              <a:avLst/>
              <a:gdLst>
                <a:gd name="T0" fmla="*/ 331 w 334"/>
                <a:gd name="T1" fmla="*/ 0 h 59"/>
                <a:gd name="T2" fmla="*/ 0 w 334"/>
                <a:gd name="T3" fmla="*/ 37 h 59"/>
                <a:gd name="T4" fmla="*/ 2 w 334"/>
                <a:gd name="T5" fmla="*/ 59 h 59"/>
                <a:gd name="T6" fmla="*/ 334 w 334"/>
                <a:gd name="T7" fmla="*/ 22 h 59"/>
                <a:gd name="T8" fmla="*/ 331 w 334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59">
                  <a:moveTo>
                    <a:pt x="331" y="0"/>
                  </a:moveTo>
                  <a:lnTo>
                    <a:pt x="0" y="37"/>
                  </a:lnTo>
                  <a:lnTo>
                    <a:pt x="2" y="59"/>
                  </a:lnTo>
                  <a:lnTo>
                    <a:pt x="334" y="22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2" name="Freeform 394">
              <a:extLst>
                <a:ext uri="{FF2B5EF4-FFF2-40B4-BE49-F238E27FC236}">
                  <a16:creationId xmlns:a16="http://schemas.microsoft.com/office/drawing/2014/main" id="{E5B9E310-809C-41B5-B599-F40A2B7CB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482" y="986337"/>
              <a:ext cx="540416" cy="96791"/>
            </a:xfrm>
            <a:custGeom>
              <a:avLst/>
              <a:gdLst>
                <a:gd name="T0" fmla="*/ 333 w 335"/>
                <a:gd name="T1" fmla="*/ 0 h 60"/>
                <a:gd name="T2" fmla="*/ 0 w 335"/>
                <a:gd name="T3" fmla="*/ 38 h 60"/>
                <a:gd name="T4" fmla="*/ 3 w 335"/>
                <a:gd name="T5" fmla="*/ 60 h 60"/>
                <a:gd name="T6" fmla="*/ 335 w 335"/>
                <a:gd name="T7" fmla="*/ 23 h 60"/>
                <a:gd name="T8" fmla="*/ 333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3" y="0"/>
                  </a:moveTo>
                  <a:lnTo>
                    <a:pt x="0" y="38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3" name="Freeform 395">
              <a:extLst>
                <a:ext uri="{FF2B5EF4-FFF2-40B4-BE49-F238E27FC236}">
                  <a16:creationId xmlns:a16="http://schemas.microsoft.com/office/drawing/2014/main" id="{1B702246-08D2-4E22-969D-FAA91305A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029" y="929875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7 h 60"/>
                <a:gd name="T4" fmla="*/ 3 w 335"/>
                <a:gd name="T5" fmla="*/ 60 h 60"/>
                <a:gd name="T6" fmla="*/ 335 w 335"/>
                <a:gd name="T7" fmla="*/ 23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4" name="Freeform 396">
              <a:extLst>
                <a:ext uri="{FF2B5EF4-FFF2-40B4-BE49-F238E27FC236}">
                  <a16:creationId xmlns:a16="http://schemas.microsoft.com/office/drawing/2014/main" id="{2A73426B-2EBC-4187-870B-57AB3F8CD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7576" y="873414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7 h 60"/>
                <a:gd name="T4" fmla="*/ 3 w 335"/>
                <a:gd name="T5" fmla="*/ 60 h 60"/>
                <a:gd name="T6" fmla="*/ 335 w 335"/>
                <a:gd name="T7" fmla="*/ 22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5" y="2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5" name="Freeform 397">
              <a:extLst>
                <a:ext uri="{FF2B5EF4-FFF2-40B4-BE49-F238E27FC236}">
                  <a16:creationId xmlns:a16="http://schemas.microsoft.com/office/drawing/2014/main" id="{62840B5E-A910-4AC4-BADB-344EA63A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123" y="815339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8 h 60"/>
                <a:gd name="T4" fmla="*/ 3 w 335"/>
                <a:gd name="T5" fmla="*/ 60 h 60"/>
                <a:gd name="T6" fmla="*/ 335 w 335"/>
                <a:gd name="T7" fmla="*/ 23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8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6" name="Freeform 398">
              <a:extLst>
                <a:ext uri="{FF2B5EF4-FFF2-40B4-BE49-F238E27FC236}">
                  <a16:creationId xmlns:a16="http://schemas.microsoft.com/office/drawing/2014/main" id="{24E82B6B-1CA9-4FC2-A2FB-D247DFC41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556" y="1147655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3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7" name="Freeform 399">
              <a:extLst>
                <a:ext uri="{FF2B5EF4-FFF2-40B4-BE49-F238E27FC236}">
                  <a16:creationId xmlns:a16="http://schemas.microsoft.com/office/drawing/2014/main" id="{FB700E41-2C80-41DF-8F80-7DFAFDE1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5103" y="1091194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8" name="Freeform 400">
              <a:extLst>
                <a:ext uri="{FF2B5EF4-FFF2-40B4-BE49-F238E27FC236}">
                  <a16:creationId xmlns:a16="http://schemas.microsoft.com/office/drawing/2014/main" id="{673E7E48-91CF-4E20-9C25-9E4B94337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652" y="1034732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2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9" name="Freeform 401">
              <a:extLst>
                <a:ext uri="{FF2B5EF4-FFF2-40B4-BE49-F238E27FC236}">
                  <a16:creationId xmlns:a16="http://schemas.microsoft.com/office/drawing/2014/main" id="{5CA7AA19-0678-46CA-B659-C2A22F75D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199" y="976658"/>
              <a:ext cx="538803" cy="96791"/>
            </a:xfrm>
            <a:custGeom>
              <a:avLst/>
              <a:gdLst>
                <a:gd name="T0" fmla="*/ 332 w 334"/>
                <a:gd name="T1" fmla="*/ 0 h 60"/>
                <a:gd name="T2" fmla="*/ 0 w 334"/>
                <a:gd name="T3" fmla="*/ 38 h 60"/>
                <a:gd name="T4" fmla="*/ 2 w 334"/>
                <a:gd name="T5" fmla="*/ 60 h 60"/>
                <a:gd name="T6" fmla="*/ 334 w 334"/>
                <a:gd name="T7" fmla="*/ 23 h 60"/>
                <a:gd name="T8" fmla="*/ 332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2" y="0"/>
                  </a:moveTo>
                  <a:lnTo>
                    <a:pt x="0" y="38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0" name="Freeform 402">
              <a:extLst>
                <a:ext uri="{FF2B5EF4-FFF2-40B4-BE49-F238E27FC236}">
                  <a16:creationId xmlns:a16="http://schemas.microsoft.com/office/drawing/2014/main" id="{2471A3FA-EC88-4C4F-AAA1-8ADDB19ED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5745" y="920196"/>
              <a:ext cx="538803" cy="96791"/>
            </a:xfrm>
            <a:custGeom>
              <a:avLst/>
              <a:gdLst>
                <a:gd name="T0" fmla="*/ 331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1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1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1" name="Freeform 403">
              <a:extLst>
                <a:ext uri="{FF2B5EF4-FFF2-40B4-BE49-F238E27FC236}">
                  <a16:creationId xmlns:a16="http://schemas.microsoft.com/office/drawing/2014/main" id="{74B24772-1C4C-48AF-8A0C-598482B0D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9292" y="863735"/>
              <a:ext cx="538803" cy="96791"/>
            </a:xfrm>
            <a:custGeom>
              <a:avLst/>
              <a:gdLst>
                <a:gd name="T0" fmla="*/ 331 w 334"/>
                <a:gd name="T1" fmla="*/ 0 h 60"/>
                <a:gd name="T2" fmla="*/ 0 w 334"/>
                <a:gd name="T3" fmla="*/ 37 h 60"/>
                <a:gd name="T4" fmla="*/ 2 w 334"/>
                <a:gd name="T5" fmla="*/ 60 h 60"/>
                <a:gd name="T6" fmla="*/ 334 w 334"/>
                <a:gd name="T7" fmla="*/ 23 h 60"/>
                <a:gd name="T8" fmla="*/ 331 w 3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60">
                  <a:moveTo>
                    <a:pt x="331" y="0"/>
                  </a:moveTo>
                  <a:lnTo>
                    <a:pt x="0" y="37"/>
                  </a:lnTo>
                  <a:lnTo>
                    <a:pt x="2" y="60"/>
                  </a:lnTo>
                  <a:lnTo>
                    <a:pt x="334" y="2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2" name="Freeform 404">
              <a:extLst>
                <a:ext uri="{FF2B5EF4-FFF2-40B4-BE49-F238E27FC236}">
                  <a16:creationId xmlns:a16="http://schemas.microsoft.com/office/drawing/2014/main" id="{DEF08C7E-ADD2-4682-9CCB-BFA62CEC3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227" y="805660"/>
              <a:ext cx="540416" cy="98404"/>
            </a:xfrm>
            <a:custGeom>
              <a:avLst/>
              <a:gdLst>
                <a:gd name="T0" fmla="*/ 332 w 335"/>
                <a:gd name="T1" fmla="*/ 0 h 61"/>
                <a:gd name="T2" fmla="*/ 0 w 335"/>
                <a:gd name="T3" fmla="*/ 38 h 61"/>
                <a:gd name="T4" fmla="*/ 3 w 335"/>
                <a:gd name="T5" fmla="*/ 61 h 61"/>
                <a:gd name="T6" fmla="*/ 335 w 335"/>
                <a:gd name="T7" fmla="*/ 23 h 61"/>
                <a:gd name="T8" fmla="*/ 332 w 335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1">
                  <a:moveTo>
                    <a:pt x="332" y="0"/>
                  </a:moveTo>
                  <a:lnTo>
                    <a:pt x="0" y="38"/>
                  </a:lnTo>
                  <a:lnTo>
                    <a:pt x="3" y="61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3" name="Freeform 405">
              <a:extLst>
                <a:ext uri="{FF2B5EF4-FFF2-40B4-BE49-F238E27FC236}">
                  <a16:creationId xmlns:a16="http://schemas.microsoft.com/office/drawing/2014/main" id="{59BDDAE7-64AB-4724-95BC-93AD5C54C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4774" y="749198"/>
              <a:ext cx="540416" cy="96791"/>
            </a:xfrm>
            <a:custGeom>
              <a:avLst/>
              <a:gdLst>
                <a:gd name="T0" fmla="*/ 332 w 335"/>
                <a:gd name="T1" fmla="*/ 0 h 60"/>
                <a:gd name="T2" fmla="*/ 0 w 335"/>
                <a:gd name="T3" fmla="*/ 37 h 60"/>
                <a:gd name="T4" fmla="*/ 3 w 335"/>
                <a:gd name="T5" fmla="*/ 60 h 60"/>
                <a:gd name="T6" fmla="*/ 335 w 335"/>
                <a:gd name="T7" fmla="*/ 23 h 60"/>
                <a:gd name="T8" fmla="*/ 332 w 33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60">
                  <a:moveTo>
                    <a:pt x="332" y="0"/>
                  </a:moveTo>
                  <a:lnTo>
                    <a:pt x="0" y="37"/>
                  </a:lnTo>
                  <a:lnTo>
                    <a:pt x="3" y="60"/>
                  </a:lnTo>
                  <a:lnTo>
                    <a:pt x="335" y="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" name="Group 607">
              <a:extLst>
                <a:ext uri="{FF2B5EF4-FFF2-40B4-BE49-F238E27FC236}">
                  <a16:creationId xmlns:a16="http://schemas.microsoft.com/office/drawing/2014/main" id="{E2D51E6A-2A3B-41CD-8876-042FDD732D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3925" y="191036"/>
              <a:ext cx="2497205" cy="2906960"/>
              <a:chOff x="2899" y="213"/>
              <a:chExt cx="1548" cy="1802"/>
            </a:xfrm>
          </p:grpSpPr>
          <p:sp>
            <p:nvSpPr>
              <p:cNvPr id="74" name="Freeform 407">
                <a:extLst>
                  <a:ext uri="{FF2B5EF4-FFF2-40B4-BE49-F238E27FC236}">
                    <a16:creationId xmlns:a16="http://schemas.microsoft.com/office/drawing/2014/main" id="{E04C7464-5E3B-4883-9643-AF00F3B79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996"/>
                <a:ext cx="68" cy="59"/>
              </a:xfrm>
              <a:custGeom>
                <a:avLst/>
                <a:gdLst>
                  <a:gd name="T0" fmla="*/ 62 w 68"/>
                  <a:gd name="T1" fmla="*/ 0 h 59"/>
                  <a:gd name="T2" fmla="*/ 0 w 68"/>
                  <a:gd name="T3" fmla="*/ 7 h 59"/>
                  <a:gd name="T4" fmla="*/ 7 w 68"/>
                  <a:gd name="T5" fmla="*/ 59 h 59"/>
                  <a:gd name="T6" fmla="*/ 68 w 68"/>
                  <a:gd name="T7" fmla="*/ 52 h 59"/>
                  <a:gd name="T8" fmla="*/ 62 w 68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9">
                    <a:moveTo>
                      <a:pt x="62" y="0"/>
                    </a:moveTo>
                    <a:lnTo>
                      <a:pt x="0" y="7"/>
                    </a:lnTo>
                    <a:lnTo>
                      <a:pt x="7" y="59"/>
                    </a:lnTo>
                    <a:lnTo>
                      <a:pt x="68" y="52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EDA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408">
                <a:extLst>
                  <a:ext uri="{FF2B5EF4-FFF2-40B4-BE49-F238E27FC236}">
                    <a16:creationId xmlns:a16="http://schemas.microsoft.com/office/drawing/2014/main" id="{FF35CB74-BF60-47D3-A1A6-A6D18DB97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7" y="921"/>
                <a:ext cx="67" cy="59"/>
              </a:xfrm>
              <a:custGeom>
                <a:avLst/>
                <a:gdLst>
                  <a:gd name="T0" fmla="*/ 61 w 67"/>
                  <a:gd name="T1" fmla="*/ 0 h 59"/>
                  <a:gd name="T2" fmla="*/ 0 w 67"/>
                  <a:gd name="T3" fmla="*/ 7 h 59"/>
                  <a:gd name="T4" fmla="*/ 6 w 67"/>
                  <a:gd name="T5" fmla="*/ 59 h 59"/>
                  <a:gd name="T6" fmla="*/ 67 w 67"/>
                  <a:gd name="T7" fmla="*/ 52 h 59"/>
                  <a:gd name="T8" fmla="*/ 61 w 6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59">
                    <a:moveTo>
                      <a:pt x="61" y="0"/>
                    </a:moveTo>
                    <a:lnTo>
                      <a:pt x="0" y="7"/>
                    </a:lnTo>
                    <a:lnTo>
                      <a:pt x="6" y="59"/>
                    </a:lnTo>
                    <a:lnTo>
                      <a:pt x="67" y="5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94D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409">
                <a:extLst>
                  <a:ext uri="{FF2B5EF4-FFF2-40B4-BE49-F238E27FC236}">
                    <a16:creationId xmlns:a16="http://schemas.microsoft.com/office/drawing/2014/main" id="{F7679467-01DD-464A-B118-E2D7CA162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956"/>
                <a:ext cx="67" cy="59"/>
              </a:xfrm>
              <a:custGeom>
                <a:avLst/>
                <a:gdLst>
                  <a:gd name="T0" fmla="*/ 61 w 67"/>
                  <a:gd name="T1" fmla="*/ 0 h 59"/>
                  <a:gd name="T2" fmla="*/ 0 w 67"/>
                  <a:gd name="T3" fmla="*/ 7 h 59"/>
                  <a:gd name="T4" fmla="*/ 6 w 67"/>
                  <a:gd name="T5" fmla="*/ 59 h 59"/>
                  <a:gd name="T6" fmla="*/ 67 w 67"/>
                  <a:gd name="T7" fmla="*/ 52 h 59"/>
                  <a:gd name="T8" fmla="*/ 61 w 6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59">
                    <a:moveTo>
                      <a:pt x="61" y="0"/>
                    </a:moveTo>
                    <a:lnTo>
                      <a:pt x="0" y="7"/>
                    </a:lnTo>
                    <a:lnTo>
                      <a:pt x="6" y="59"/>
                    </a:lnTo>
                    <a:lnTo>
                      <a:pt x="67" y="5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CFD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410">
                <a:extLst>
                  <a:ext uri="{FF2B5EF4-FFF2-40B4-BE49-F238E27FC236}">
                    <a16:creationId xmlns:a16="http://schemas.microsoft.com/office/drawing/2014/main" id="{8E91CC47-78CE-45EA-B307-7C01122DF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881"/>
                <a:ext cx="67" cy="59"/>
              </a:xfrm>
              <a:custGeom>
                <a:avLst/>
                <a:gdLst>
                  <a:gd name="T0" fmla="*/ 61 w 67"/>
                  <a:gd name="T1" fmla="*/ 0 h 59"/>
                  <a:gd name="T2" fmla="*/ 0 w 67"/>
                  <a:gd name="T3" fmla="*/ 7 h 59"/>
                  <a:gd name="T4" fmla="*/ 6 w 67"/>
                  <a:gd name="T5" fmla="*/ 59 h 59"/>
                  <a:gd name="T6" fmla="*/ 67 w 67"/>
                  <a:gd name="T7" fmla="*/ 52 h 59"/>
                  <a:gd name="T8" fmla="*/ 61 w 67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59">
                    <a:moveTo>
                      <a:pt x="61" y="0"/>
                    </a:moveTo>
                    <a:lnTo>
                      <a:pt x="0" y="7"/>
                    </a:lnTo>
                    <a:lnTo>
                      <a:pt x="6" y="59"/>
                    </a:lnTo>
                    <a:lnTo>
                      <a:pt x="67" y="5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5C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411">
                <a:extLst>
                  <a:ext uri="{FF2B5EF4-FFF2-40B4-BE49-F238E27FC236}">
                    <a16:creationId xmlns:a16="http://schemas.microsoft.com/office/drawing/2014/main" id="{0F36ECA7-8398-460C-B46D-DB47C636F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1" y="999"/>
                <a:ext cx="75" cy="29"/>
              </a:xfrm>
              <a:custGeom>
                <a:avLst/>
                <a:gdLst>
                  <a:gd name="T0" fmla="*/ 72 w 75"/>
                  <a:gd name="T1" fmla="*/ 0 h 29"/>
                  <a:gd name="T2" fmla="*/ 0 w 75"/>
                  <a:gd name="T3" fmla="*/ 8 h 29"/>
                  <a:gd name="T4" fmla="*/ 3 w 75"/>
                  <a:gd name="T5" fmla="*/ 29 h 29"/>
                  <a:gd name="T6" fmla="*/ 75 w 75"/>
                  <a:gd name="T7" fmla="*/ 22 h 29"/>
                  <a:gd name="T8" fmla="*/ 72 w 75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9">
                    <a:moveTo>
                      <a:pt x="72" y="0"/>
                    </a:moveTo>
                    <a:lnTo>
                      <a:pt x="0" y="8"/>
                    </a:lnTo>
                    <a:lnTo>
                      <a:pt x="3" y="29"/>
                    </a:lnTo>
                    <a:lnTo>
                      <a:pt x="75" y="22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412">
                <a:extLst>
                  <a:ext uri="{FF2B5EF4-FFF2-40B4-BE49-F238E27FC236}">
                    <a16:creationId xmlns:a16="http://schemas.microsoft.com/office/drawing/2014/main" id="{2CEB6728-74F5-400C-B126-7106D3345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923"/>
                <a:ext cx="74" cy="28"/>
              </a:xfrm>
              <a:custGeom>
                <a:avLst/>
                <a:gdLst>
                  <a:gd name="T0" fmla="*/ 71 w 74"/>
                  <a:gd name="T1" fmla="*/ 0 h 28"/>
                  <a:gd name="T2" fmla="*/ 0 w 74"/>
                  <a:gd name="T3" fmla="*/ 8 h 28"/>
                  <a:gd name="T4" fmla="*/ 2 w 74"/>
                  <a:gd name="T5" fmla="*/ 28 h 28"/>
                  <a:gd name="T6" fmla="*/ 74 w 74"/>
                  <a:gd name="T7" fmla="*/ 19 h 28"/>
                  <a:gd name="T8" fmla="*/ 71 w 74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8">
                    <a:moveTo>
                      <a:pt x="71" y="0"/>
                    </a:moveTo>
                    <a:lnTo>
                      <a:pt x="0" y="8"/>
                    </a:lnTo>
                    <a:lnTo>
                      <a:pt x="2" y="28"/>
                    </a:lnTo>
                    <a:lnTo>
                      <a:pt x="74" y="19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413">
                <a:extLst>
                  <a:ext uri="{FF2B5EF4-FFF2-40B4-BE49-F238E27FC236}">
                    <a16:creationId xmlns:a16="http://schemas.microsoft.com/office/drawing/2014/main" id="{91999CCC-5BE8-481E-A2EA-EDBCA4D2D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" y="960"/>
                <a:ext cx="74" cy="29"/>
              </a:xfrm>
              <a:custGeom>
                <a:avLst/>
                <a:gdLst>
                  <a:gd name="T0" fmla="*/ 71 w 74"/>
                  <a:gd name="T1" fmla="*/ 0 h 29"/>
                  <a:gd name="T2" fmla="*/ 0 w 74"/>
                  <a:gd name="T3" fmla="*/ 8 h 29"/>
                  <a:gd name="T4" fmla="*/ 2 w 74"/>
                  <a:gd name="T5" fmla="*/ 29 h 29"/>
                  <a:gd name="T6" fmla="*/ 74 w 74"/>
                  <a:gd name="T7" fmla="*/ 21 h 29"/>
                  <a:gd name="T8" fmla="*/ 71 w 7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9">
                    <a:moveTo>
                      <a:pt x="71" y="0"/>
                    </a:moveTo>
                    <a:lnTo>
                      <a:pt x="0" y="8"/>
                    </a:lnTo>
                    <a:lnTo>
                      <a:pt x="2" y="29"/>
                    </a:lnTo>
                    <a:lnTo>
                      <a:pt x="74" y="2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414">
                <a:extLst>
                  <a:ext uri="{FF2B5EF4-FFF2-40B4-BE49-F238E27FC236}">
                    <a16:creationId xmlns:a16="http://schemas.microsoft.com/office/drawing/2014/main" id="{BD42A091-459C-496D-9DE6-E2F739534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3" y="884"/>
                <a:ext cx="74" cy="27"/>
              </a:xfrm>
              <a:custGeom>
                <a:avLst/>
                <a:gdLst>
                  <a:gd name="T0" fmla="*/ 72 w 74"/>
                  <a:gd name="T1" fmla="*/ 0 h 27"/>
                  <a:gd name="T2" fmla="*/ 0 w 74"/>
                  <a:gd name="T3" fmla="*/ 8 h 27"/>
                  <a:gd name="T4" fmla="*/ 2 w 74"/>
                  <a:gd name="T5" fmla="*/ 27 h 27"/>
                  <a:gd name="T6" fmla="*/ 74 w 74"/>
                  <a:gd name="T7" fmla="*/ 19 h 27"/>
                  <a:gd name="T8" fmla="*/ 72 w 7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7">
                    <a:moveTo>
                      <a:pt x="72" y="0"/>
                    </a:moveTo>
                    <a:lnTo>
                      <a:pt x="0" y="8"/>
                    </a:lnTo>
                    <a:lnTo>
                      <a:pt x="2" y="27"/>
                    </a:lnTo>
                    <a:lnTo>
                      <a:pt x="74" y="19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415">
                <a:extLst>
                  <a:ext uri="{FF2B5EF4-FFF2-40B4-BE49-F238E27FC236}">
                    <a16:creationId xmlns:a16="http://schemas.microsoft.com/office/drawing/2014/main" id="{E1068024-7481-470C-B496-2BDF945E3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1188"/>
                <a:ext cx="707" cy="101"/>
              </a:xfrm>
              <a:custGeom>
                <a:avLst/>
                <a:gdLst>
                  <a:gd name="T0" fmla="*/ 704 w 707"/>
                  <a:gd name="T1" fmla="*/ 0 h 101"/>
                  <a:gd name="T2" fmla="*/ 0 w 707"/>
                  <a:gd name="T3" fmla="*/ 79 h 101"/>
                  <a:gd name="T4" fmla="*/ 3 w 707"/>
                  <a:gd name="T5" fmla="*/ 101 h 101"/>
                  <a:gd name="T6" fmla="*/ 707 w 707"/>
                  <a:gd name="T7" fmla="*/ 22 h 101"/>
                  <a:gd name="T8" fmla="*/ 704 w 707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1">
                    <a:moveTo>
                      <a:pt x="704" y="0"/>
                    </a:moveTo>
                    <a:lnTo>
                      <a:pt x="0" y="79"/>
                    </a:lnTo>
                    <a:lnTo>
                      <a:pt x="3" y="101"/>
                    </a:lnTo>
                    <a:lnTo>
                      <a:pt x="707" y="22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416">
                <a:extLst>
                  <a:ext uri="{FF2B5EF4-FFF2-40B4-BE49-F238E27FC236}">
                    <a16:creationId xmlns:a16="http://schemas.microsoft.com/office/drawing/2014/main" id="{3CBBF8BC-8089-4FD9-AE83-51EC4395D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2" y="1151"/>
                <a:ext cx="707" cy="101"/>
              </a:xfrm>
              <a:custGeom>
                <a:avLst/>
                <a:gdLst>
                  <a:gd name="T0" fmla="*/ 704 w 707"/>
                  <a:gd name="T1" fmla="*/ 0 h 101"/>
                  <a:gd name="T2" fmla="*/ 0 w 707"/>
                  <a:gd name="T3" fmla="*/ 79 h 101"/>
                  <a:gd name="T4" fmla="*/ 2 w 707"/>
                  <a:gd name="T5" fmla="*/ 101 h 101"/>
                  <a:gd name="T6" fmla="*/ 707 w 707"/>
                  <a:gd name="T7" fmla="*/ 23 h 101"/>
                  <a:gd name="T8" fmla="*/ 704 w 707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1">
                    <a:moveTo>
                      <a:pt x="704" y="0"/>
                    </a:moveTo>
                    <a:lnTo>
                      <a:pt x="0" y="79"/>
                    </a:lnTo>
                    <a:lnTo>
                      <a:pt x="2" y="101"/>
                    </a:lnTo>
                    <a:lnTo>
                      <a:pt x="707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417">
                <a:extLst>
                  <a:ext uri="{FF2B5EF4-FFF2-40B4-BE49-F238E27FC236}">
                    <a16:creationId xmlns:a16="http://schemas.microsoft.com/office/drawing/2014/main" id="{8112D171-518B-4ADF-918B-EC98CCAA4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" y="1114"/>
                <a:ext cx="707" cy="102"/>
              </a:xfrm>
              <a:custGeom>
                <a:avLst/>
                <a:gdLst>
                  <a:gd name="T0" fmla="*/ 705 w 707"/>
                  <a:gd name="T1" fmla="*/ 0 h 102"/>
                  <a:gd name="T2" fmla="*/ 0 w 707"/>
                  <a:gd name="T3" fmla="*/ 79 h 102"/>
                  <a:gd name="T4" fmla="*/ 3 w 707"/>
                  <a:gd name="T5" fmla="*/ 102 h 102"/>
                  <a:gd name="T6" fmla="*/ 707 w 707"/>
                  <a:gd name="T7" fmla="*/ 23 h 102"/>
                  <a:gd name="T8" fmla="*/ 705 w 707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2">
                    <a:moveTo>
                      <a:pt x="705" y="0"/>
                    </a:moveTo>
                    <a:lnTo>
                      <a:pt x="0" y="79"/>
                    </a:lnTo>
                    <a:lnTo>
                      <a:pt x="3" y="102"/>
                    </a:lnTo>
                    <a:lnTo>
                      <a:pt x="707" y="23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418">
                <a:extLst>
                  <a:ext uri="{FF2B5EF4-FFF2-40B4-BE49-F238E27FC236}">
                    <a16:creationId xmlns:a16="http://schemas.microsoft.com/office/drawing/2014/main" id="{ED6BD422-4D6A-4D5F-8605-8FD6CF7FB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3" y="1077"/>
                <a:ext cx="707" cy="102"/>
              </a:xfrm>
              <a:custGeom>
                <a:avLst/>
                <a:gdLst>
                  <a:gd name="T0" fmla="*/ 704 w 707"/>
                  <a:gd name="T1" fmla="*/ 0 h 102"/>
                  <a:gd name="T2" fmla="*/ 0 w 707"/>
                  <a:gd name="T3" fmla="*/ 79 h 102"/>
                  <a:gd name="T4" fmla="*/ 3 w 707"/>
                  <a:gd name="T5" fmla="*/ 102 h 102"/>
                  <a:gd name="T6" fmla="*/ 707 w 707"/>
                  <a:gd name="T7" fmla="*/ 23 h 102"/>
                  <a:gd name="T8" fmla="*/ 704 w 707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2">
                    <a:moveTo>
                      <a:pt x="704" y="0"/>
                    </a:moveTo>
                    <a:lnTo>
                      <a:pt x="0" y="79"/>
                    </a:lnTo>
                    <a:lnTo>
                      <a:pt x="3" y="102"/>
                    </a:lnTo>
                    <a:lnTo>
                      <a:pt x="707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419">
                <a:extLst>
                  <a:ext uri="{FF2B5EF4-FFF2-40B4-BE49-F238E27FC236}">
                    <a16:creationId xmlns:a16="http://schemas.microsoft.com/office/drawing/2014/main" id="{0F21F70B-6CB2-4423-9799-8A1BBCFD1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1040"/>
                <a:ext cx="707" cy="102"/>
              </a:xfrm>
              <a:custGeom>
                <a:avLst/>
                <a:gdLst>
                  <a:gd name="T0" fmla="*/ 704 w 707"/>
                  <a:gd name="T1" fmla="*/ 0 h 102"/>
                  <a:gd name="T2" fmla="*/ 0 w 707"/>
                  <a:gd name="T3" fmla="*/ 79 h 102"/>
                  <a:gd name="T4" fmla="*/ 3 w 707"/>
                  <a:gd name="T5" fmla="*/ 102 h 102"/>
                  <a:gd name="T6" fmla="*/ 707 w 707"/>
                  <a:gd name="T7" fmla="*/ 23 h 102"/>
                  <a:gd name="T8" fmla="*/ 704 w 707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7" h="102">
                    <a:moveTo>
                      <a:pt x="704" y="0"/>
                    </a:moveTo>
                    <a:lnTo>
                      <a:pt x="0" y="79"/>
                    </a:lnTo>
                    <a:lnTo>
                      <a:pt x="3" y="102"/>
                    </a:lnTo>
                    <a:lnTo>
                      <a:pt x="707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420">
                <a:extLst>
                  <a:ext uri="{FF2B5EF4-FFF2-40B4-BE49-F238E27FC236}">
                    <a16:creationId xmlns:a16="http://schemas.microsoft.com/office/drawing/2014/main" id="{CD9F01E3-3D52-4D8C-9ADA-0815128D1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" y="1003"/>
                <a:ext cx="706" cy="102"/>
              </a:xfrm>
              <a:custGeom>
                <a:avLst/>
                <a:gdLst>
                  <a:gd name="T0" fmla="*/ 704 w 706"/>
                  <a:gd name="T1" fmla="*/ 0 h 102"/>
                  <a:gd name="T2" fmla="*/ 0 w 706"/>
                  <a:gd name="T3" fmla="*/ 79 h 102"/>
                  <a:gd name="T4" fmla="*/ 2 w 706"/>
                  <a:gd name="T5" fmla="*/ 102 h 102"/>
                  <a:gd name="T6" fmla="*/ 706 w 706"/>
                  <a:gd name="T7" fmla="*/ 23 h 102"/>
                  <a:gd name="T8" fmla="*/ 704 w 706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6" h="102">
                    <a:moveTo>
                      <a:pt x="704" y="0"/>
                    </a:moveTo>
                    <a:lnTo>
                      <a:pt x="0" y="79"/>
                    </a:lnTo>
                    <a:lnTo>
                      <a:pt x="2" y="102"/>
                    </a:lnTo>
                    <a:lnTo>
                      <a:pt x="706" y="23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421">
                <a:extLst>
                  <a:ext uri="{FF2B5EF4-FFF2-40B4-BE49-F238E27FC236}">
                    <a16:creationId xmlns:a16="http://schemas.microsoft.com/office/drawing/2014/main" id="{981A0FA6-8730-4DDB-A2A0-CAE532E62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0" y="1234"/>
                <a:ext cx="244" cy="283"/>
              </a:xfrm>
              <a:custGeom>
                <a:avLst/>
                <a:gdLst>
                  <a:gd name="T0" fmla="*/ 0 w 244"/>
                  <a:gd name="T1" fmla="*/ 23 h 283"/>
                  <a:gd name="T2" fmla="*/ 215 w 244"/>
                  <a:gd name="T3" fmla="*/ 0 h 283"/>
                  <a:gd name="T4" fmla="*/ 244 w 244"/>
                  <a:gd name="T5" fmla="*/ 260 h 283"/>
                  <a:gd name="T6" fmla="*/ 28 w 244"/>
                  <a:gd name="T7" fmla="*/ 283 h 283"/>
                  <a:gd name="T8" fmla="*/ 0 w 244"/>
                  <a:gd name="T9" fmla="*/ 2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" h="283">
                    <a:moveTo>
                      <a:pt x="0" y="23"/>
                    </a:moveTo>
                    <a:lnTo>
                      <a:pt x="215" y="0"/>
                    </a:lnTo>
                    <a:lnTo>
                      <a:pt x="244" y="260"/>
                    </a:lnTo>
                    <a:lnTo>
                      <a:pt x="28" y="28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4D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422">
                <a:extLst>
                  <a:ext uri="{FF2B5EF4-FFF2-40B4-BE49-F238E27FC236}">
                    <a16:creationId xmlns:a16="http://schemas.microsoft.com/office/drawing/2014/main" id="{3269398B-0338-403E-8BC3-6165EE3EF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0" y="1289"/>
                <a:ext cx="55" cy="61"/>
              </a:xfrm>
              <a:custGeom>
                <a:avLst/>
                <a:gdLst>
                  <a:gd name="T0" fmla="*/ 0 w 55"/>
                  <a:gd name="T1" fmla="*/ 5 h 61"/>
                  <a:gd name="T2" fmla="*/ 49 w 55"/>
                  <a:gd name="T3" fmla="*/ 0 h 61"/>
                  <a:gd name="T4" fmla="*/ 55 w 55"/>
                  <a:gd name="T5" fmla="*/ 56 h 61"/>
                  <a:gd name="T6" fmla="*/ 7 w 55"/>
                  <a:gd name="T7" fmla="*/ 61 h 61"/>
                  <a:gd name="T8" fmla="*/ 0 w 55"/>
                  <a:gd name="T9" fmla="*/ 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1">
                    <a:moveTo>
                      <a:pt x="0" y="5"/>
                    </a:moveTo>
                    <a:lnTo>
                      <a:pt x="49" y="0"/>
                    </a:lnTo>
                    <a:lnTo>
                      <a:pt x="55" y="56"/>
                    </a:lnTo>
                    <a:lnTo>
                      <a:pt x="7" y="6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3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423">
                <a:extLst>
                  <a:ext uri="{FF2B5EF4-FFF2-40B4-BE49-F238E27FC236}">
                    <a16:creationId xmlns:a16="http://schemas.microsoft.com/office/drawing/2014/main" id="{8B2DC693-FE1D-4EC8-B3D0-480B8B6F2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1316"/>
                <a:ext cx="52" cy="38"/>
              </a:xfrm>
              <a:custGeom>
                <a:avLst/>
                <a:gdLst>
                  <a:gd name="T0" fmla="*/ 47 w 52"/>
                  <a:gd name="T1" fmla="*/ 0 h 38"/>
                  <a:gd name="T2" fmla="*/ 0 w 52"/>
                  <a:gd name="T3" fmla="*/ 33 h 38"/>
                  <a:gd name="T4" fmla="*/ 52 w 52"/>
                  <a:gd name="T5" fmla="*/ 38 h 38"/>
                  <a:gd name="T6" fmla="*/ 47 w 52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38">
                    <a:moveTo>
                      <a:pt x="47" y="0"/>
                    </a:moveTo>
                    <a:lnTo>
                      <a:pt x="0" y="33"/>
                    </a:lnTo>
                    <a:lnTo>
                      <a:pt x="52" y="38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D2B5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424">
                <a:extLst>
                  <a:ext uri="{FF2B5EF4-FFF2-40B4-BE49-F238E27FC236}">
                    <a16:creationId xmlns:a16="http://schemas.microsoft.com/office/drawing/2014/main" id="{67D122BC-A55A-4A88-9251-7D7F8C0B7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1402"/>
                <a:ext cx="17" cy="34"/>
              </a:xfrm>
              <a:custGeom>
                <a:avLst/>
                <a:gdLst>
                  <a:gd name="T0" fmla="*/ 78 w 79"/>
                  <a:gd name="T1" fmla="*/ 78 h 153"/>
                  <a:gd name="T2" fmla="*/ 42 w 79"/>
                  <a:gd name="T3" fmla="*/ 1 h 153"/>
                  <a:gd name="T4" fmla="*/ 2 w 79"/>
                  <a:gd name="T5" fmla="*/ 75 h 153"/>
                  <a:gd name="T6" fmla="*/ 37 w 79"/>
                  <a:gd name="T7" fmla="*/ 152 h 153"/>
                  <a:gd name="T8" fmla="*/ 78 w 79"/>
                  <a:gd name="T9" fmla="*/ 7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53">
                    <a:moveTo>
                      <a:pt x="78" y="78"/>
                    </a:moveTo>
                    <a:cubicBezTo>
                      <a:pt x="79" y="36"/>
                      <a:pt x="63" y="1"/>
                      <a:pt x="42" y="1"/>
                    </a:cubicBezTo>
                    <a:cubicBezTo>
                      <a:pt x="21" y="0"/>
                      <a:pt x="3" y="34"/>
                      <a:pt x="2" y="75"/>
                    </a:cubicBezTo>
                    <a:cubicBezTo>
                      <a:pt x="0" y="117"/>
                      <a:pt x="16" y="152"/>
                      <a:pt x="37" y="152"/>
                    </a:cubicBezTo>
                    <a:cubicBezTo>
                      <a:pt x="58" y="153"/>
                      <a:pt x="76" y="120"/>
                      <a:pt x="78" y="78"/>
                    </a:cubicBezTo>
                    <a:close/>
                  </a:path>
                </a:pathLst>
              </a:custGeom>
              <a:solidFill>
                <a:srgbClr val="F3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425">
                <a:extLst>
                  <a:ext uri="{FF2B5EF4-FFF2-40B4-BE49-F238E27FC236}">
                    <a16:creationId xmlns:a16="http://schemas.microsoft.com/office/drawing/2014/main" id="{4B14288C-DAC8-4D2F-A87D-9D6BE22B1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1" y="1337"/>
                <a:ext cx="75" cy="144"/>
              </a:xfrm>
              <a:custGeom>
                <a:avLst/>
                <a:gdLst>
                  <a:gd name="T0" fmla="*/ 320 w 342"/>
                  <a:gd name="T1" fmla="*/ 339 h 657"/>
                  <a:gd name="T2" fmla="*/ 0 w 342"/>
                  <a:gd name="T3" fmla="*/ 13 h 657"/>
                  <a:gd name="T4" fmla="*/ 74 w 342"/>
                  <a:gd name="T5" fmla="*/ 657 h 657"/>
                  <a:gd name="T6" fmla="*/ 320 w 342"/>
                  <a:gd name="T7" fmla="*/ 339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2" h="657">
                    <a:moveTo>
                      <a:pt x="320" y="339"/>
                    </a:moveTo>
                    <a:cubicBezTo>
                      <a:pt x="298" y="144"/>
                      <a:pt x="155" y="0"/>
                      <a:pt x="0" y="13"/>
                    </a:cubicBezTo>
                    <a:cubicBezTo>
                      <a:pt x="74" y="657"/>
                      <a:pt x="74" y="657"/>
                      <a:pt x="74" y="657"/>
                    </a:cubicBezTo>
                    <a:cubicBezTo>
                      <a:pt x="226" y="635"/>
                      <a:pt x="342" y="531"/>
                      <a:pt x="320" y="339"/>
                    </a:cubicBezTo>
                    <a:close/>
                  </a:path>
                </a:pathLst>
              </a:custGeom>
              <a:solidFill>
                <a:srgbClr val="E3C4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426">
                <a:extLst>
                  <a:ext uri="{FF2B5EF4-FFF2-40B4-BE49-F238E27FC236}">
                    <a16:creationId xmlns:a16="http://schemas.microsoft.com/office/drawing/2014/main" id="{09E3AB3A-123D-4995-98FB-CA8EA507E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1" y="1339"/>
                <a:ext cx="76" cy="146"/>
              </a:xfrm>
              <a:custGeom>
                <a:avLst/>
                <a:gdLst>
                  <a:gd name="T0" fmla="*/ 334 w 347"/>
                  <a:gd name="T1" fmla="*/ 646 h 663"/>
                  <a:gd name="T2" fmla="*/ 347 w 347"/>
                  <a:gd name="T3" fmla="*/ 644 h 663"/>
                  <a:gd name="T4" fmla="*/ 273 w 347"/>
                  <a:gd name="T5" fmla="*/ 0 h 663"/>
                  <a:gd name="T6" fmla="*/ 267 w 347"/>
                  <a:gd name="T7" fmla="*/ 0 h 663"/>
                  <a:gd name="T8" fmla="*/ 22 w 347"/>
                  <a:gd name="T9" fmla="*/ 389 h 663"/>
                  <a:gd name="T10" fmla="*/ 334 w 347"/>
                  <a:gd name="T11" fmla="*/ 646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663">
                    <a:moveTo>
                      <a:pt x="334" y="646"/>
                    </a:moveTo>
                    <a:cubicBezTo>
                      <a:pt x="339" y="645"/>
                      <a:pt x="343" y="644"/>
                      <a:pt x="347" y="644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71" y="0"/>
                      <a:pt x="269" y="0"/>
                      <a:pt x="267" y="0"/>
                    </a:cubicBezTo>
                    <a:cubicBezTo>
                      <a:pt x="109" y="18"/>
                      <a:pt x="0" y="192"/>
                      <a:pt x="22" y="389"/>
                    </a:cubicBezTo>
                    <a:cubicBezTo>
                      <a:pt x="45" y="587"/>
                      <a:pt x="177" y="663"/>
                      <a:pt x="334" y="646"/>
                    </a:cubicBezTo>
                    <a:close/>
                  </a:path>
                </a:pathLst>
              </a:custGeom>
              <a:solidFill>
                <a:srgbClr val="F3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427">
                <a:extLst>
                  <a:ext uri="{FF2B5EF4-FFF2-40B4-BE49-F238E27FC236}">
                    <a16:creationId xmlns:a16="http://schemas.microsoft.com/office/drawing/2014/main" id="{93D8BA2D-0897-4BF0-B3E7-526E07263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3" y="1399"/>
                <a:ext cx="150" cy="111"/>
              </a:xfrm>
              <a:custGeom>
                <a:avLst/>
                <a:gdLst>
                  <a:gd name="T0" fmla="*/ 144 w 685"/>
                  <a:gd name="T1" fmla="*/ 247 h 505"/>
                  <a:gd name="T2" fmla="*/ 523 w 685"/>
                  <a:gd name="T3" fmla="*/ 56 h 505"/>
                  <a:gd name="T4" fmla="*/ 539 w 685"/>
                  <a:gd name="T5" fmla="*/ 0 h 505"/>
                  <a:gd name="T6" fmla="*/ 628 w 685"/>
                  <a:gd name="T7" fmla="*/ 80 h 505"/>
                  <a:gd name="T8" fmla="*/ 462 w 685"/>
                  <a:gd name="T9" fmla="*/ 412 h 505"/>
                  <a:gd name="T10" fmla="*/ 175 w 685"/>
                  <a:gd name="T11" fmla="*/ 373 h 505"/>
                  <a:gd name="T12" fmla="*/ 0 w 685"/>
                  <a:gd name="T13" fmla="*/ 165 h 505"/>
                  <a:gd name="T14" fmla="*/ 39 w 685"/>
                  <a:gd name="T15" fmla="*/ 75 h 505"/>
                  <a:gd name="T16" fmla="*/ 144 w 685"/>
                  <a:gd name="T17" fmla="*/ 24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5" h="505">
                    <a:moveTo>
                      <a:pt x="144" y="247"/>
                    </a:moveTo>
                    <a:cubicBezTo>
                      <a:pt x="144" y="247"/>
                      <a:pt x="268" y="53"/>
                      <a:pt x="523" y="56"/>
                    </a:cubicBezTo>
                    <a:cubicBezTo>
                      <a:pt x="539" y="0"/>
                      <a:pt x="539" y="0"/>
                      <a:pt x="539" y="0"/>
                    </a:cubicBezTo>
                    <a:cubicBezTo>
                      <a:pt x="628" y="80"/>
                      <a:pt x="628" y="80"/>
                      <a:pt x="628" y="80"/>
                    </a:cubicBezTo>
                    <a:cubicBezTo>
                      <a:pt x="628" y="80"/>
                      <a:pt x="685" y="320"/>
                      <a:pt x="462" y="412"/>
                    </a:cubicBezTo>
                    <a:cubicBezTo>
                      <a:pt x="240" y="505"/>
                      <a:pt x="175" y="373"/>
                      <a:pt x="175" y="373"/>
                    </a:cubicBezTo>
                    <a:cubicBezTo>
                      <a:pt x="175" y="373"/>
                      <a:pt x="57" y="381"/>
                      <a:pt x="0" y="165"/>
                    </a:cubicBezTo>
                    <a:cubicBezTo>
                      <a:pt x="0" y="165"/>
                      <a:pt x="51" y="122"/>
                      <a:pt x="39" y="75"/>
                    </a:cubicBezTo>
                    <a:cubicBezTo>
                      <a:pt x="39" y="75"/>
                      <a:pt x="122" y="140"/>
                      <a:pt x="144" y="247"/>
                    </a:cubicBezTo>
                    <a:close/>
                  </a:path>
                </a:pathLst>
              </a:custGeom>
              <a:solidFill>
                <a:srgbClr val="3231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428">
                <a:extLst>
                  <a:ext uri="{FF2B5EF4-FFF2-40B4-BE49-F238E27FC236}">
                    <a16:creationId xmlns:a16="http://schemas.microsoft.com/office/drawing/2014/main" id="{61184A92-B508-4080-B1E2-120102001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1389"/>
                <a:ext cx="19" cy="33"/>
              </a:xfrm>
              <a:custGeom>
                <a:avLst/>
                <a:gdLst>
                  <a:gd name="T0" fmla="*/ 8 w 85"/>
                  <a:gd name="T1" fmla="*/ 84 h 153"/>
                  <a:gd name="T2" fmla="*/ 27 w 85"/>
                  <a:gd name="T3" fmla="*/ 4 h 153"/>
                  <a:gd name="T4" fmla="*/ 76 w 85"/>
                  <a:gd name="T5" fmla="*/ 70 h 153"/>
                  <a:gd name="T6" fmla="*/ 58 w 85"/>
                  <a:gd name="T7" fmla="*/ 150 h 153"/>
                  <a:gd name="T8" fmla="*/ 8 w 85"/>
                  <a:gd name="T9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53">
                    <a:moveTo>
                      <a:pt x="8" y="84"/>
                    </a:moveTo>
                    <a:cubicBezTo>
                      <a:pt x="0" y="44"/>
                      <a:pt x="8" y="8"/>
                      <a:pt x="27" y="4"/>
                    </a:cubicBezTo>
                    <a:cubicBezTo>
                      <a:pt x="45" y="0"/>
                      <a:pt x="68" y="29"/>
                      <a:pt x="76" y="70"/>
                    </a:cubicBezTo>
                    <a:cubicBezTo>
                      <a:pt x="85" y="110"/>
                      <a:pt x="77" y="146"/>
                      <a:pt x="58" y="150"/>
                    </a:cubicBezTo>
                    <a:cubicBezTo>
                      <a:pt x="39" y="153"/>
                      <a:pt x="17" y="124"/>
                      <a:pt x="8" y="84"/>
                    </a:cubicBezTo>
                    <a:close/>
                  </a:path>
                </a:pathLst>
              </a:custGeom>
              <a:solidFill>
                <a:srgbClr val="E3C4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429">
                <a:extLst>
                  <a:ext uri="{FF2B5EF4-FFF2-40B4-BE49-F238E27FC236}">
                    <a16:creationId xmlns:a16="http://schemas.microsoft.com/office/drawing/2014/main" id="{D8BA39D4-08E4-4E51-BFDB-E568BF503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241"/>
                <a:ext cx="183" cy="80"/>
              </a:xfrm>
              <a:custGeom>
                <a:avLst/>
                <a:gdLst>
                  <a:gd name="T0" fmla="*/ 687 w 834"/>
                  <a:gd name="T1" fmla="*/ 17 h 366"/>
                  <a:gd name="T2" fmla="*/ 696 w 834"/>
                  <a:gd name="T3" fmla="*/ 40 h 366"/>
                  <a:gd name="T4" fmla="*/ 706 w 834"/>
                  <a:gd name="T5" fmla="*/ 63 h 366"/>
                  <a:gd name="T6" fmla="*/ 716 w 834"/>
                  <a:gd name="T7" fmla="*/ 85 h 366"/>
                  <a:gd name="T8" fmla="*/ 727 w 834"/>
                  <a:gd name="T9" fmla="*/ 105 h 366"/>
                  <a:gd name="T10" fmla="*/ 738 w 834"/>
                  <a:gd name="T11" fmla="*/ 122 h 366"/>
                  <a:gd name="T12" fmla="*/ 748 w 834"/>
                  <a:gd name="T13" fmla="*/ 136 h 366"/>
                  <a:gd name="T14" fmla="*/ 756 w 834"/>
                  <a:gd name="T15" fmla="*/ 147 h 366"/>
                  <a:gd name="T16" fmla="*/ 763 w 834"/>
                  <a:gd name="T17" fmla="*/ 156 h 366"/>
                  <a:gd name="T18" fmla="*/ 753 w 834"/>
                  <a:gd name="T19" fmla="*/ 150 h 366"/>
                  <a:gd name="T20" fmla="*/ 728 w 834"/>
                  <a:gd name="T21" fmla="*/ 130 h 366"/>
                  <a:gd name="T22" fmla="*/ 713 w 834"/>
                  <a:gd name="T23" fmla="*/ 114 h 366"/>
                  <a:gd name="T24" fmla="*/ 699 w 834"/>
                  <a:gd name="T25" fmla="*/ 95 h 366"/>
                  <a:gd name="T26" fmla="*/ 686 w 834"/>
                  <a:gd name="T27" fmla="*/ 72 h 366"/>
                  <a:gd name="T28" fmla="*/ 675 w 834"/>
                  <a:gd name="T29" fmla="*/ 48 h 366"/>
                  <a:gd name="T30" fmla="*/ 667 w 834"/>
                  <a:gd name="T31" fmla="*/ 23 h 366"/>
                  <a:gd name="T32" fmla="*/ 665 w 834"/>
                  <a:gd name="T33" fmla="*/ 18 h 366"/>
                  <a:gd name="T34" fmla="*/ 440 w 834"/>
                  <a:gd name="T35" fmla="*/ 44 h 366"/>
                  <a:gd name="T36" fmla="*/ 442 w 834"/>
                  <a:gd name="T37" fmla="*/ 142 h 366"/>
                  <a:gd name="T38" fmla="*/ 485 w 834"/>
                  <a:gd name="T39" fmla="*/ 207 h 366"/>
                  <a:gd name="T40" fmla="*/ 482 w 834"/>
                  <a:gd name="T41" fmla="*/ 225 h 366"/>
                  <a:gd name="T42" fmla="*/ 450 w 834"/>
                  <a:gd name="T43" fmla="*/ 250 h 366"/>
                  <a:gd name="T44" fmla="*/ 432 w 834"/>
                  <a:gd name="T45" fmla="*/ 254 h 366"/>
                  <a:gd name="T46" fmla="*/ 371 w 834"/>
                  <a:gd name="T47" fmla="*/ 249 h 366"/>
                  <a:gd name="T48" fmla="*/ 383 w 834"/>
                  <a:gd name="T49" fmla="*/ 218 h 366"/>
                  <a:gd name="T50" fmla="*/ 410 w 834"/>
                  <a:gd name="T51" fmla="*/ 146 h 366"/>
                  <a:gd name="T52" fmla="*/ 390 w 834"/>
                  <a:gd name="T53" fmla="*/ 49 h 366"/>
                  <a:gd name="T54" fmla="*/ 167 w 834"/>
                  <a:gd name="T55" fmla="*/ 74 h 366"/>
                  <a:gd name="T56" fmla="*/ 165 w 834"/>
                  <a:gd name="T57" fmla="*/ 96 h 366"/>
                  <a:gd name="T58" fmla="*/ 160 w 834"/>
                  <a:gd name="T59" fmla="*/ 122 h 366"/>
                  <a:gd name="T60" fmla="*/ 152 w 834"/>
                  <a:gd name="T61" fmla="*/ 146 h 366"/>
                  <a:gd name="T62" fmla="*/ 142 w 834"/>
                  <a:gd name="T63" fmla="*/ 168 h 366"/>
                  <a:gd name="T64" fmla="*/ 132 w 834"/>
                  <a:gd name="T65" fmla="*/ 187 h 366"/>
                  <a:gd name="T66" fmla="*/ 112 w 834"/>
                  <a:gd name="T67" fmla="*/ 212 h 366"/>
                  <a:gd name="T68" fmla="*/ 103 w 834"/>
                  <a:gd name="T69" fmla="*/ 220 h 366"/>
                  <a:gd name="T70" fmla="*/ 109 w 834"/>
                  <a:gd name="T71" fmla="*/ 210 h 366"/>
                  <a:gd name="T72" fmla="*/ 114 w 834"/>
                  <a:gd name="T73" fmla="*/ 197 h 366"/>
                  <a:gd name="T74" fmla="*/ 121 w 834"/>
                  <a:gd name="T75" fmla="*/ 181 h 366"/>
                  <a:gd name="T76" fmla="*/ 127 w 834"/>
                  <a:gd name="T77" fmla="*/ 162 h 366"/>
                  <a:gd name="T78" fmla="*/ 133 w 834"/>
                  <a:gd name="T79" fmla="*/ 140 h 366"/>
                  <a:gd name="T80" fmla="*/ 139 w 834"/>
                  <a:gd name="T81" fmla="*/ 117 h 366"/>
                  <a:gd name="T82" fmla="*/ 143 w 834"/>
                  <a:gd name="T83" fmla="*/ 92 h 366"/>
                  <a:gd name="T84" fmla="*/ 145 w 834"/>
                  <a:gd name="T85" fmla="*/ 77 h 366"/>
                  <a:gd name="T86" fmla="*/ 0 w 834"/>
                  <a:gd name="T87" fmla="*/ 93 h 366"/>
                  <a:gd name="T88" fmla="*/ 302 w 834"/>
                  <a:gd name="T89" fmla="*/ 366 h 366"/>
                  <a:gd name="T90" fmla="*/ 437 w 834"/>
                  <a:gd name="T91" fmla="*/ 253 h 366"/>
                  <a:gd name="T92" fmla="*/ 585 w 834"/>
                  <a:gd name="T93" fmla="*/ 331 h 366"/>
                  <a:gd name="T94" fmla="*/ 834 w 834"/>
                  <a:gd name="T95" fmla="*/ 0 h 366"/>
                  <a:gd name="T96" fmla="*/ 687 w 834"/>
                  <a:gd name="T97" fmla="*/ 16 h 366"/>
                  <a:gd name="T98" fmla="*/ 687 w 834"/>
                  <a:gd name="T99" fmla="*/ 17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34" h="366">
                    <a:moveTo>
                      <a:pt x="687" y="17"/>
                    </a:moveTo>
                    <a:cubicBezTo>
                      <a:pt x="690" y="25"/>
                      <a:pt x="693" y="32"/>
                      <a:pt x="696" y="40"/>
                    </a:cubicBezTo>
                    <a:cubicBezTo>
                      <a:pt x="699" y="48"/>
                      <a:pt x="703" y="56"/>
                      <a:pt x="706" y="63"/>
                    </a:cubicBezTo>
                    <a:cubicBezTo>
                      <a:pt x="709" y="70"/>
                      <a:pt x="712" y="78"/>
                      <a:pt x="716" y="85"/>
                    </a:cubicBezTo>
                    <a:cubicBezTo>
                      <a:pt x="720" y="92"/>
                      <a:pt x="723" y="99"/>
                      <a:pt x="727" y="105"/>
                    </a:cubicBezTo>
                    <a:cubicBezTo>
                      <a:pt x="731" y="111"/>
                      <a:pt x="734" y="117"/>
                      <a:pt x="738" y="122"/>
                    </a:cubicBezTo>
                    <a:cubicBezTo>
                      <a:pt x="741" y="127"/>
                      <a:pt x="744" y="132"/>
                      <a:pt x="748" y="136"/>
                    </a:cubicBezTo>
                    <a:cubicBezTo>
                      <a:pt x="751" y="141"/>
                      <a:pt x="753" y="144"/>
                      <a:pt x="756" y="147"/>
                    </a:cubicBezTo>
                    <a:cubicBezTo>
                      <a:pt x="760" y="153"/>
                      <a:pt x="763" y="156"/>
                      <a:pt x="763" y="156"/>
                    </a:cubicBezTo>
                    <a:cubicBezTo>
                      <a:pt x="763" y="156"/>
                      <a:pt x="759" y="155"/>
                      <a:pt x="753" y="150"/>
                    </a:cubicBezTo>
                    <a:cubicBezTo>
                      <a:pt x="746" y="146"/>
                      <a:pt x="737" y="139"/>
                      <a:pt x="728" y="130"/>
                    </a:cubicBezTo>
                    <a:cubicBezTo>
                      <a:pt x="723" y="125"/>
                      <a:pt x="718" y="120"/>
                      <a:pt x="713" y="114"/>
                    </a:cubicBezTo>
                    <a:cubicBezTo>
                      <a:pt x="708" y="108"/>
                      <a:pt x="704" y="102"/>
                      <a:pt x="699" y="95"/>
                    </a:cubicBezTo>
                    <a:cubicBezTo>
                      <a:pt x="695" y="88"/>
                      <a:pt x="690" y="80"/>
                      <a:pt x="686" y="72"/>
                    </a:cubicBezTo>
                    <a:cubicBezTo>
                      <a:pt x="682" y="65"/>
                      <a:pt x="678" y="57"/>
                      <a:pt x="675" y="48"/>
                    </a:cubicBezTo>
                    <a:cubicBezTo>
                      <a:pt x="672" y="40"/>
                      <a:pt x="669" y="32"/>
                      <a:pt x="667" y="23"/>
                    </a:cubicBezTo>
                    <a:cubicBezTo>
                      <a:pt x="666" y="22"/>
                      <a:pt x="666" y="20"/>
                      <a:pt x="665" y="18"/>
                    </a:cubicBezTo>
                    <a:cubicBezTo>
                      <a:pt x="440" y="44"/>
                      <a:pt x="440" y="44"/>
                      <a:pt x="440" y="44"/>
                    </a:cubicBezTo>
                    <a:cubicBezTo>
                      <a:pt x="442" y="142"/>
                      <a:pt x="442" y="142"/>
                      <a:pt x="442" y="142"/>
                    </a:cubicBezTo>
                    <a:cubicBezTo>
                      <a:pt x="485" y="207"/>
                      <a:pt x="485" y="207"/>
                      <a:pt x="485" y="207"/>
                    </a:cubicBezTo>
                    <a:cubicBezTo>
                      <a:pt x="482" y="225"/>
                      <a:pt x="482" y="225"/>
                      <a:pt x="482" y="225"/>
                    </a:cubicBezTo>
                    <a:cubicBezTo>
                      <a:pt x="450" y="250"/>
                      <a:pt x="450" y="250"/>
                      <a:pt x="450" y="250"/>
                    </a:cubicBezTo>
                    <a:cubicBezTo>
                      <a:pt x="432" y="254"/>
                      <a:pt x="432" y="254"/>
                      <a:pt x="432" y="254"/>
                    </a:cubicBezTo>
                    <a:cubicBezTo>
                      <a:pt x="371" y="249"/>
                      <a:pt x="371" y="249"/>
                      <a:pt x="371" y="249"/>
                    </a:cubicBezTo>
                    <a:cubicBezTo>
                      <a:pt x="383" y="218"/>
                      <a:pt x="383" y="218"/>
                      <a:pt x="383" y="218"/>
                    </a:cubicBezTo>
                    <a:cubicBezTo>
                      <a:pt x="410" y="146"/>
                      <a:pt x="410" y="146"/>
                      <a:pt x="410" y="146"/>
                    </a:cubicBezTo>
                    <a:cubicBezTo>
                      <a:pt x="390" y="49"/>
                      <a:pt x="390" y="49"/>
                      <a:pt x="390" y="49"/>
                    </a:cubicBezTo>
                    <a:cubicBezTo>
                      <a:pt x="167" y="74"/>
                      <a:pt x="167" y="74"/>
                      <a:pt x="167" y="74"/>
                    </a:cubicBezTo>
                    <a:cubicBezTo>
                      <a:pt x="167" y="81"/>
                      <a:pt x="165" y="88"/>
                      <a:pt x="165" y="96"/>
                    </a:cubicBezTo>
                    <a:cubicBezTo>
                      <a:pt x="163" y="104"/>
                      <a:pt x="161" y="113"/>
                      <a:pt x="160" y="122"/>
                    </a:cubicBezTo>
                    <a:cubicBezTo>
                      <a:pt x="157" y="130"/>
                      <a:pt x="155" y="138"/>
                      <a:pt x="152" y="146"/>
                    </a:cubicBezTo>
                    <a:cubicBezTo>
                      <a:pt x="149" y="154"/>
                      <a:pt x="146" y="161"/>
                      <a:pt x="142" y="168"/>
                    </a:cubicBezTo>
                    <a:cubicBezTo>
                      <a:pt x="139" y="175"/>
                      <a:pt x="135" y="181"/>
                      <a:pt x="132" y="187"/>
                    </a:cubicBezTo>
                    <a:cubicBezTo>
                      <a:pt x="125" y="198"/>
                      <a:pt x="118" y="207"/>
                      <a:pt x="112" y="212"/>
                    </a:cubicBezTo>
                    <a:cubicBezTo>
                      <a:pt x="107" y="218"/>
                      <a:pt x="103" y="220"/>
                      <a:pt x="103" y="220"/>
                    </a:cubicBezTo>
                    <a:cubicBezTo>
                      <a:pt x="103" y="220"/>
                      <a:pt x="106" y="217"/>
                      <a:pt x="109" y="210"/>
                    </a:cubicBezTo>
                    <a:cubicBezTo>
                      <a:pt x="110" y="206"/>
                      <a:pt x="112" y="202"/>
                      <a:pt x="114" y="197"/>
                    </a:cubicBezTo>
                    <a:cubicBezTo>
                      <a:pt x="116" y="193"/>
                      <a:pt x="118" y="187"/>
                      <a:pt x="121" y="181"/>
                    </a:cubicBezTo>
                    <a:cubicBezTo>
                      <a:pt x="123" y="175"/>
                      <a:pt x="125" y="169"/>
                      <a:pt x="127" y="162"/>
                    </a:cubicBezTo>
                    <a:cubicBezTo>
                      <a:pt x="129" y="155"/>
                      <a:pt x="131" y="148"/>
                      <a:pt x="133" y="140"/>
                    </a:cubicBezTo>
                    <a:cubicBezTo>
                      <a:pt x="135" y="133"/>
                      <a:pt x="136" y="125"/>
                      <a:pt x="139" y="117"/>
                    </a:cubicBezTo>
                    <a:cubicBezTo>
                      <a:pt x="140" y="109"/>
                      <a:pt x="142" y="101"/>
                      <a:pt x="143" y="92"/>
                    </a:cubicBezTo>
                    <a:cubicBezTo>
                      <a:pt x="143" y="87"/>
                      <a:pt x="144" y="82"/>
                      <a:pt x="145" y="77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30" y="171"/>
                      <a:pt x="119" y="348"/>
                      <a:pt x="302" y="366"/>
                    </a:cubicBezTo>
                    <a:cubicBezTo>
                      <a:pt x="437" y="253"/>
                      <a:pt x="437" y="253"/>
                      <a:pt x="437" y="253"/>
                    </a:cubicBezTo>
                    <a:cubicBezTo>
                      <a:pt x="585" y="331"/>
                      <a:pt x="585" y="331"/>
                      <a:pt x="585" y="331"/>
                    </a:cubicBezTo>
                    <a:cubicBezTo>
                      <a:pt x="585" y="331"/>
                      <a:pt x="819" y="272"/>
                      <a:pt x="834" y="0"/>
                    </a:cubicBezTo>
                    <a:cubicBezTo>
                      <a:pt x="687" y="16"/>
                      <a:pt x="687" y="16"/>
                      <a:pt x="687" y="16"/>
                    </a:cubicBezTo>
                    <a:cubicBezTo>
                      <a:pt x="687" y="16"/>
                      <a:pt x="687" y="17"/>
                      <a:pt x="687" y="17"/>
                    </a:cubicBezTo>
                    <a:close/>
                  </a:path>
                </a:pathLst>
              </a:custGeom>
              <a:solidFill>
                <a:srgbClr val="1E5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430">
                <a:extLst>
                  <a:ext uri="{FF2B5EF4-FFF2-40B4-BE49-F238E27FC236}">
                    <a16:creationId xmlns:a16="http://schemas.microsoft.com/office/drawing/2014/main" id="{E1CA42ED-DF44-46FC-9986-AB77B2D0D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" y="1250"/>
                <a:ext cx="22" cy="46"/>
              </a:xfrm>
              <a:custGeom>
                <a:avLst/>
                <a:gdLst>
                  <a:gd name="T0" fmla="*/ 0 w 22"/>
                  <a:gd name="T1" fmla="*/ 38 h 46"/>
                  <a:gd name="T2" fmla="*/ 1 w 22"/>
                  <a:gd name="T3" fmla="*/ 42 h 46"/>
                  <a:gd name="T4" fmla="*/ 10 w 22"/>
                  <a:gd name="T5" fmla="*/ 46 h 46"/>
                  <a:gd name="T6" fmla="*/ 14 w 22"/>
                  <a:gd name="T7" fmla="*/ 45 h 46"/>
                  <a:gd name="T8" fmla="*/ 21 w 22"/>
                  <a:gd name="T9" fmla="*/ 39 h 46"/>
                  <a:gd name="T10" fmla="*/ 22 w 22"/>
                  <a:gd name="T11" fmla="*/ 36 h 46"/>
                  <a:gd name="T12" fmla="*/ 13 w 22"/>
                  <a:gd name="T13" fmla="*/ 22 h 46"/>
                  <a:gd name="T14" fmla="*/ 12 w 22"/>
                  <a:gd name="T15" fmla="*/ 0 h 46"/>
                  <a:gd name="T16" fmla="*/ 1 w 22"/>
                  <a:gd name="T17" fmla="*/ 1 h 46"/>
                  <a:gd name="T18" fmla="*/ 6 w 22"/>
                  <a:gd name="T19" fmla="*/ 23 h 46"/>
                  <a:gd name="T20" fmla="*/ 0 w 22"/>
                  <a:gd name="T2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46">
                    <a:moveTo>
                      <a:pt x="0" y="38"/>
                    </a:moveTo>
                    <a:lnTo>
                      <a:pt x="1" y="42"/>
                    </a:lnTo>
                    <a:lnTo>
                      <a:pt x="10" y="46"/>
                    </a:lnTo>
                    <a:lnTo>
                      <a:pt x="14" y="45"/>
                    </a:lnTo>
                    <a:lnTo>
                      <a:pt x="21" y="39"/>
                    </a:lnTo>
                    <a:lnTo>
                      <a:pt x="22" y="36"/>
                    </a:lnTo>
                    <a:lnTo>
                      <a:pt x="13" y="22"/>
                    </a:lnTo>
                    <a:lnTo>
                      <a:pt x="12" y="0"/>
                    </a:lnTo>
                    <a:lnTo>
                      <a:pt x="1" y="1"/>
                    </a:lnTo>
                    <a:lnTo>
                      <a:pt x="6" y="23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2C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431">
                <a:extLst>
                  <a:ext uri="{FF2B5EF4-FFF2-40B4-BE49-F238E27FC236}">
                    <a16:creationId xmlns:a16="http://schemas.microsoft.com/office/drawing/2014/main" id="{7549E379-8FA0-4572-83F3-66AA3CFE0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1244"/>
                <a:ext cx="21" cy="31"/>
              </a:xfrm>
              <a:custGeom>
                <a:avLst/>
                <a:gdLst>
                  <a:gd name="T0" fmla="*/ 10 w 98"/>
                  <a:gd name="T1" fmla="*/ 32 h 140"/>
                  <a:gd name="T2" fmla="*/ 21 w 98"/>
                  <a:gd name="T3" fmla="*/ 56 h 140"/>
                  <a:gd name="T4" fmla="*/ 34 w 98"/>
                  <a:gd name="T5" fmla="*/ 79 h 140"/>
                  <a:gd name="T6" fmla="*/ 48 w 98"/>
                  <a:gd name="T7" fmla="*/ 98 h 140"/>
                  <a:gd name="T8" fmla="*/ 63 w 98"/>
                  <a:gd name="T9" fmla="*/ 114 h 140"/>
                  <a:gd name="T10" fmla="*/ 88 w 98"/>
                  <a:gd name="T11" fmla="*/ 134 h 140"/>
                  <a:gd name="T12" fmla="*/ 98 w 98"/>
                  <a:gd name="T13" fmla="*/ 140 h 140"/>
                  <a:gd name="T14" fmla="*/ 91 w 98"/>
                  <a:gd name="T15" fmla="*/ 131 h 140"/>
                  <a:gd name="T16" fmla="*/ 83 w 98"/>
                  <a:gd name="T17" fmla="*/ 120 h 140"/>
                  <a:gd name="T18" fmla="*/ 73 w 98"/>
                  <a:gd name="T19" fmla="*/ 106 h 140"/>
                  <a:gd name="T20" fmla="*/ 62 w 98"/>
                  <a:gd name="T21" fmla="*/ 89 h 140"/>
                  <a:gd name="T22" fmla="*/ 51 w 98"/>
                  <a:gd name="T23" fmla="*/ 69 h 140"/>
                  <a:gd name="T24" fmla="*/ 41 w 98"/>
                  <a:gd name="T25" fmla="*/ 47 h 140"/>
                  <a:gd name="T26" fmla="*/ 31 w 98"/>
                  <a:gd name="T27" fmla="*/ 24 h 140"/>
                  <a:gd name="T28" fmla="*/ 22 w 98"/>
                  <a:gd name="T29" fmla="*/ 1 h 140"/>
                  <a:gd name="T30" fmla="*/ 22 w 98"/>
                  <a:gd name="T31" fmla="*/ 0 h 140"/>
                  <a:gd name="T32" fmla="*/ 0 w 98"/>
                  <a:gd name="T33" fmla="*/ 2 h 140"/>
                  <a:gd name="T34" fmla="*/ 2 w 98"/>
                  <a:gd name="T35" fmla="*/ 7 h 140"/>
                  <a:gd name="T36" fmla="*/ 10 w 98"/>
                  <a:gd name="T37" fmla="*/ 3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40">
                    <a:moveTo>
                      <a:pt x="10" y="32"/>
                    </a:moveTo>
                    <a:cubicBezTo>
                      <a:pt x="13" y="41"/>
                      <a:pt x="17" y="49"/>
                      <a:pt x="21" y="56"/>
                    </a:cubicBezTo>
                    <a:cubicBezTo>
                      <a:pt x="25" y="64"/>
                      <a:pt x="30" y="72"/>
                      <a:pt x="34" y="79"/>
                    </a:cubicBezTo>
                    <a:cubicBezTo>
                      <a:pt x="39" y="86"/>
                      <a:pt x="43" y="92"/>
                      <a:pt x="48" y="98"/>
                    </a:cubicBezTo>
                    <a:cubicBezTo>
                      <a:pt x="53" y="104"/>
                      <a:pt x="58" y="109"/>
                      <a:pt x="63" y="114"/>
                    </a:cubicBezTo>
                    <a:cubicBezTo>
                      <a:pt x="72" y="123"/>
                      <a:pt x="81" y="130"/>
                      <a:pt x="88" y="134"/>
                    </a:cubicBezTo>
                    <a:cubicBezTo>
                      <a:pt x="94" y="139"/>
                      <a:pt x="98" y="140"/>
                      <a:pt x="98" y="140"/>
                    </a:cubicBezTo>
                    <a:cubicBezTo>
                      <a:pt x="98" y="140"/>
                      <a:pt x="95" y="137"/>
                      <a:pt x="91" y="131"/>
                    </a:cubicBezTo>
                    <a:cubicBezTo>
                      <a:pt x="88" y="128"/>
                      <a:pt x="86" y="125"/>
                      <a:pt x="83" y="120"/>
                    </a:cubicBezTo>
                    <a:cubicBezTo>
                      <a:pt x="79" y="116"/>
                      <a:pt x="76" y="111"/>
                      <a:pt x="73" y="106"/>
                    </a:cubicBezTo>
                    <a:cubicBezTo>
                      <a:pt x="69" y="101"/>
                      <a:pt x="66" y="95"/>
                      <a:pt x="62" y="89"/>
                    </a:cubicBezTo>
                    <a:cubicBezTo>
                      <a:pt x="58" y="83"/>
                      <a:pt x="55" y="76"/>
                      <a:pt x="51" y="69"/>
                    </a:cubicBezTo>
                    <a:cubicBezTo>
                      <a:pt x="47" y="62"/>
                      <a:pt x="44" y="54"/>
                      <a:pt x="41" y="47"/>
                    </a:cubicBezTo>
                    <a:cubicBezTo>
                      <a:pt x="38" y="40"/>
                      <a:pt x="34" y="32"/>
                      <a:pt x="31" y="24"/>
                    </a:cubicBezTo>
                    <a:cubicBezTo>
                      <a:pt x="28" y="16"/>
                      <a:pt x="25" y="9"/>
                      <a:pt x="22" y="1"/>
                    </a:cubicBezTo>
                    <a:cubicBezTo>
                      <a:pt x="22" y="1"/>
                      <a:pt x="22" y="0"/>
                      <a:pt x="2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6"/>
                      <a:pt x="2" y="7"/>
                    </a:cubicBezTo>
                    <a:cubicBezTo>
                      <a:pt x="4" y="16"/>
                      <a:pt x="7" y="24"/>
                      <a:pt x="10" y="32"/>
                    </a:cubicBez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432">
                <a:extLst>
                  <a:ext uri="{FF2B5EF4-FFF2-40B4-BE49-F238E27FC236}">
                    <a16:creationId xmlns:a16="http://schemas.microsoft.com/office/drawing/2014/main" id="{27C9EE2E-7F30-4853-975B-C6DFDCBF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2" y="1257"/>
                <a:ext cx="14" cy="32"/>
              </a:xfrm>
              <a:custGeom>
                <a:avLst/>
                <a:gdLst>
                  <a:gd name="T0" fmla="*/ 36 w 64"/>
                  <a:gd name="T1" fmla="*/ 43 h 146"/>
                  <a:gd name="T2" fmla="*/ 30 w 64"/>
                  <a:gd name="T3" fmla="*/ 66 h 146"/>
                  <a:gd name="T4" fmla="*/ 24 w 64"/>
                  <a:gd name="T5" fmla="*/ 88 h 146"/>
                  <a:gd name="T6" fmla="*/ 18 w 64"/>
                  <a:gd name="T7" fmla="*/ 107 h 146"/>
                  <a:gd name="T8" fmla="*/ 11 w 64"/>
                  <a:gd name="T9" fmla="*/ 123 h 146"/>
                  <a:gd name="T10" fmla="*/ 6 w 64"/>
                  <a:gd name="T11" fmla="*/ 136 h 146"/>
                  <a:gd name="T12" fmla="*/ 0 w 64"/>
                  <a:gd name="T13" fmla="*/ 146 h 146"/>
                  <a:gd name="T14" fmla="*/ 9 w 64"/>
                  <a:gd name="T15" fmla="*/ 138 h 146"/>
                  <a:gd name="T16" fmla="*/ 29 w 64"/>
                  <a:gd name="T17" fmla="*/ 113 h 146"/>
                  <a:gd name="T18" fmla="*/ 39 w 64"/>
                  <a:gd name="T19" fmla="*/ 94 h 146"/>
                  <a:gd name="T20" fmla="*/ 49 w 64"/>
                  <a:gd name="T21" fmla="*/ 72 h 146"/>
                  <a:gd name="T22" fmla="*/ 57 w 64"/>
                  <a:gd name="T23" fmla="*/ 48 h 146"/>
                  <a:gd name="T24" fmla="*/ 62 w 64"/>
                  <a:gd name="T25" fmla="*/ 22 h 146"/>
                  <a:gd name="T26" fmla="*/ 64 w 64"/>
                  <a:gd name="T27" fmla="*/ 0 h 146"/>
                  <a:gd name="T28" fmla="*/ 42 w 64"/>
                  <a:gd name="T29" fmla="*/ 3 h 146"/>
                  <a:gd name="T30" fmla="*/ 40 w 64"/>
                  <a:gd name="T31" fmla="*/ 18 h 146"/>
                  <a:gd name="T32" fmla="*/ 36 w 64"/>
                  <a:gd name="T33" fmla="*/ 4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146">
                    <a:moveTo>
                      <a:pt x="36" y="43"/>
                    </a:moveTo>
                    <a:cubicBezTo>
                      <a:pt x="33" y="51"/>
                      <a:pt x="32" y="59"/>
                      <a:pt x="30" y="66"/>
                    </a:cubicBezTo>
                    <a:cubicBezTo>
                      <a:pt x="28" y="74"/>
                      <a:pt x="26" y="81"/>
                      <a:pt x="24" y="88"/>
                    </a:cubicBezTo>
                    <a:cubicBezTo>
                      <a:pt x="22" y="95"/>
                      <a:pt x="20" y="101"/>
                      <a:pt x="18" y="107"/>
                    </a:cubicBezTo>
                    <a:cubicBezTo>
                      <a:pt x="15" y="113"/>
                      <a:pt x="13" y="119"/>
                      <a:pt x="11" y="123"/>
                    </a:cubicBezTo>
                    <a:cubicBezTo>
                      <a:pt x="9" y="128"/>
                      <a:pt x="7" y="132"/>
                      <a:pt x="6" y="136"/>
                    </a:cubicBezTo>
                    <a:cubicBezTo>
                      <a:pt x="3" y="143"/>
                      <a:pt x="0" y="146"/>
                      <a:pt x="0" y="146"/>
                    </a:cubicBezTo>
                    <a:cubicBezTo>
                      <a:pt x="0" y="146"/>
                      <a:pt x="4" y="144"/>
                      <a:pt x="9" y="138"/>
                    </a:cubicBezTo>
                    <a:cubicBezTo>
                      <a:pt x="15" y="133"/>
                      <a:pt x="22" y="124"/>
                      <a:pt x="29" y="113"/>
                    </a:cubicBezTo>
                    <a:cubicBezTo>
                      <a:pt x="32" y="107"/>
                      <a:pt x="36" y="101"/>
                      <a:pt x="39" y="94"/>
                    </a:cubicBezTo>
                    <a:cubicBezTo>
                      <a:pt x="43" y="87"/>
                      <a:pt x="46" y="80"/>
                      <a:pt x="49" y="72"/>
                    </a:cubicBezTo>
                    <a:cubicBezTo>
                      <a:pt x="52" y="64"/>
                      <a:pt x="54" y="56"/>
                      <a:pt x="57" y="48"/>
                    </a:cubicBezTo>
                    <a:cubicBezTo>
                      <a:pt x="58" y="39"/>
                      <a:pt x="60" y="30"/>
                      <a:pt x="62" y="22"/>
                    </a:cubicBezTo>
                    <a:cubicBezTo>
                      <a:pt x="62" y="14"/>
                      <a:pt x="64" y="7"/>
                      <a:pt x="64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8"/>
                      <a:pt x="40" y="13"/>
                      <a:pt x="40" y="18"/>
                    </a:cubicBezTo>
                    <a:cubicBezTo>
                      <a:pt x="39" y="27"/>
                      <a:pt x="37" y="35"/>
                      <a:pt x="36" y="43"/>
                    </a:cubicBez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433">
                <a:extLst>
                  <a:ext uri="{FF2B5EF4-FFF2-40B4-BE49-F238E27FC236}">
                    <a16:creationId xmlns:a16="http://schemas.microsoft.com/office/drawing/2014/main" id="{E971EA72-94B5-417A-A1E0-311A5B6E1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1288"/>
                <a:ext cx="13" cy="8"/>
              </a:xfrm>
              <a:custGeom>
                <a:avLst/>
                <a:gdLst>
                  <a:gd name="T0" fmla="*/ 3 w 13"/>
                  <a:gd name="T1" fmla="*/ 0 h 8"/>
                  <a:gd name="T2" fmla="*/ 0 w 13"/>
                  <a:gd name="T3" fmla="*/ 7 h 8"/>
                  <a:gd name="T4" fmla="*/ 13 w 13"/>
                  <a:gd name="T5" fmla="*/ 8 h 8"/>
                  <a:gd name="T6" fmla="*/ 3 w 13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3" y="0"/>
                    </a:moveTo>
                    <a:lnTo>
                      <a:pt x="0" y="7"/>
                    </a:lnTo>
                    <a:lnTo>
                      <a:pt x="13" y="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8FC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434">
                <a:extLst>
                  <a:ext uri="{FF2B5EF4-FFF2-40B4-BE49-F238E27FC236}">
                    <a16:creationId xmlns:a16="http://schemas.microsoft.com/office/drawing/2014/main" id="{6AE1D30D-6B8E-4034-BD57-9061A4011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1288"/>
                <a:ext cx="13" cy="8"/>
              </a:xfrm>
              <a:custGeom>
                <a:avLst/>
                <a:gdLst>
                  <a:gd name="T0" fmla="*/ 3 w 13"/>
                  <a:gd name="T1" fmla="*/ 0 h 8"/>
                  <a:gd name="T2" fmla="*/ 0 w 13"/>
                  <a:gd name="T3" fmla="*/ 7 h 8"/>
                  <a:gd name="T4" fmla="*/ 13 w 13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8">
                    <a:moveTo>
                      <a:pt x="3" y="0"/>
                    </a:moveTo>
                    <a:lnTo>
                      <a:pt x="0" y="7"/>
                    </a:lnTo>
                    <a:lnTo>
                      <a:pt x="13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435">
                <a:extLst>
                  <a:ext uri="{FF2B5EF4-FFF2-40B4-BE49-F238E27FC236}">
                    <a16:creationId xmlns:a16="http://schemas.microsoft.com/office/drawing/2014/main" id="{456B972F-763B-4099-AC53-6ECF2AA4E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286"/>
                <a:ext cx="8" cy="9"/>
              </a:xfrm>
              <a:custGeom>
                <a:avLst/>
                <a:gdLst>
                  <a:gd name="T0" fmla="*/ 0 w 8"/>
                  <a:gd name="T1" fmla="*/ 9 h 9"/>
                  <a:gd name="T2" fmla="*/ 7 w 8"/>
                  <a:gd name="T3" fmla="*/ 4 h 9"/>
                  <a:gd name="T4" fmla="*/ 8 w 8"/>
                  <a:gd name="T5" fmla="*/ 0 h 9"/>
                  <a:gd name="T6" fmla="*/ 7 w 8"/>
                  <a:gd name="T7" fmla="*/ 3 h 9"/>
                  <a:gd name="T8" fmla="*/ 0 w 8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7" y="4"/>
                    </a:lnTo>
                    <a:lnTo>
                      <a:pt x="8" y="0"/>
                    </a:lnTo>
                    <a:lnTo>
                      <a:pt x="7" y="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8FC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436">
                <a:extLst>
                  <a:ext uri="{FF2B5EF4-FFF2-40B4-BE49-F238E27FC236}">
                    <a16:creationId xmlns:a16="http://schemas.microsoft.com/office/drawing/2014/main" id="{41562304-FD3C-408F-8C32-02898C012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6" y="1280"/>
                <a:ext cx="35" cy="40"/>
              </a:xfrm>
              <a:custGeom>
                <a:avLst/>
                <a:gdLst>
                  <a:gd name="T0" fmla="*/ 30 w 35"/>
                  <a:gd name="T1" fmla="*/ 40 h 40"/>
                  <a:gd name="T2" fmla="*/ 0 w 35"/>
                  <a:gd name="T3" fmla="*/ 16 h 40"/>
                  <a:gd name="T4" fmla="*/ 15 w 35"/>
                  <a:gd name="T5" fmla="*/ 0 h 40"/>
                  <a:gd name="T6" fmla="*/ 35 w 35"/>
                  <a:gd name="T7" fmla="*/ 34 h 40"/>
                  <a:gd name="T8" fmla="*/ 30 w 35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0">
                    <a:moveTo>
                      <a:pt x="30" y="40"/>
                    </a:moveTo>
                    <a:lnTo>
                      <a:pt x="0" y="16"/>
                    </a:lnTo>
                    <a:lnTo>
                      <a:pt x="15" y="0"/>
                    </a:lnTo>
                    <a:lnTo>
                      <a:pt x="35" y="34"/>
                    </a:lnTo>
                    <a:lnTo>
                      <a:pt x="30" y="40"/>
                    </a:ln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437">
                <a:extLst>
                  <a:ext uri="{FF2B5EF4-FFF2-40B4-BE49-F238E27FC236}">
                    <a16:creationId xmlns:a16="http://schemas.microsoft.com/office/drawing/2014/main" id="{807E0649-6F0C-48CD-B621-4C2141297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284"/>
                <a:ext cx="30" cy="42"/>
              </a:xfrm>
              <a:custGeom>
                <a:avLst/>
                <a:gdLst>
                  <a:gd name="T0" fmla="*/ 6 w 30"/>
                  <a:gd name="T1" fmla="*/ 42 h 42"/>
                  <a:gd name="T2" fmla="*/ 30 w 30"/>
                  <a:gd name="T3" fmla="*/ 12 h 42"/>
                  <a:gd name="T4" fmla="*/ 10 w 30"/>
                  <a:gd name="T5" fmla="*/ 0 h 42"/>
                  <a:gd name="T6" fmla="*/ 0 w 30"/>
                  <a:gd name="T7" fmla="*/ 37 h 42"/>
                  <a:gd name="T8" fmla="*/ 6 w 3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6" y="42"/>
                    </a:moveTo>
                    <a:lnTo>
                      <a:pt x="30" y="12"/>
                    </a:lnTo>
                    <a:lnTo>
                      <a:pt x="10" y="0"/>
                    </a:lnTo>
                    <a:lnTo>
                      <a:pt x="0" y="37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438">
                <a:extLst>
                  <a:ext uri="{FF2B5EF4-FFF2-40B4-BE49-F238E27FC236}">
                    <a16:creationId xmlns:a16="http://schemas.microsoft.com/office/drawing/2014/main" id="{5D08B866-64BE-4470-AE9A-F4AAAFE7A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" y="1253"/>
                <a:ext cx="26" cy="17"/>
              </a:xfrm>
              <a:custGeom>
                <a:avLst/>
                <a:gdLst>
                  <a:gd name="T0" fmla="*/ 1 w 26"/>
                  <a:gd name="T1" fmla="*/ 12 h 17"/>
                  <a:gd name="T2" fmla="*/ 1 w 26"/>
                  <a:gd name="T3" fmla="*/ 17 h 17"/>
                  <a:gd name="T4" fmla="*/ 26 w 26"/>
                  <a:gd name="T5" fmla="*/ 15 h 17"/>
                  <a:gd name="T6" fmla="*/ 26 w 26"/>
                  <a:gd name="T7" fmla="*/ 9 h 17"/>
                  <a:gd name="T8" fmla="*/ 26 w 26"/>
                  <a:gd name="T9" fmla="*/ 9 h 17"/>
                  <a:gd name="T10" fmla="*/ 25 w 26"/>
                  <a:gd name="T11" fmla="*/ 0 h 17"/>
                  <a:gd name="T12" fmla="*/ 24 w 26"/>
                  <a:gd name="T13" fmla="*/ 0 h 17"/>
                  <a:gd name="T14" fmla="*/ 25 w 26"/>
                  <a:gd name="T15" fmla="*/ 8 h 17"/>
                  <a:gd name="T16" fmla="*/ 2 w 26"/>
                  <a:gd name="T17" fmla="*/ 11 h 17"/>
                  <a:gd name="T18" fmla="*/ 1 w 26"/>
                  <a:gd name="T19" fmla="*/ 3 h 17"/>
                  <a:gd name="T20" fmla="*/ 0 w 26"/>
                  <a:gd name="T21" fmla="*/ 3 h 17"/>
                  <a:gd name="T22" fmla="*/ 1 w 26"/>
                  <a:gd name="T23" fmla="*/ 12 h 17"/>
                  <a:gd name="T24" fmla="*/ 1 w 26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7">
                    <a:moveTo>
                      <a:pt x="1" y="12"/>
                    </a:moveTo>
                    <a:lnTo>
                      <a:pt x="1" y="17"/>
                    </a:lnTo>
                    <a:lnTo>
                      <a:pt x="26" y="15"/>
                    </a:lnTo>
                    <a:lnTo>
                      <a:pt x="26" y="9"/>
                    </a:lnTo>
                    <a:lnTo>
                      <a:pt x="26" y="9"/>
                    </a:lnTo>
                    <a:lnTo>
                      <a:pt x="25" y="0"/>
                    </a:lnTo>
                    <a:lnTo>
                      <a:pt x="24" y="0"/>
                    </a:lnTo>
                    <a:lnTo>
                      <a:pt x="25" y="8"/>
                    </a:lnTo>
                    <a:lnTo>
                      <a:pt x="2" y="11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rgbClr val="0032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439">
                <a:extLst>
                  <a:ext uri="{FF2B5EF4-FFF2-40B4-BE49-F238E27FC236}">
                    <a16:creationId xmlns:a16="http://schemas.microsoft.com/office/drawing/2014/main" id="{E98E785C-2B58-4E58-979E-16A963082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" y="1380"/>
                <a:ext cx="334" cy="60"/>
              </a:xfrm>
              <a:custGeom>
                <a:avLst/>
                <a:gdLst>
                  <a:gd name="T0" fmla="*/ 332 w 334"/>
                  <a:gd name="T1" fmla="*/ 0 h 60"/>
                  <a:gd name="T2" fmla="*/ 0 w 334"/>
                  <a:gd name="T3" fmla="*/ 38 h 60"/>
                  <a:gd name="T4" fmla="*/ 2 w 334"/>
                  <a:gd name="T5" fmla="*/ 60 h 60"/>
                  <a:gd name="T6" fmla="*/ 334 w 334"/>
                  <a:gd name="T7" fmla="*/ 23 h 60"/>
                  <a:gd name="T8" fmla="*/ 332 w 3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60">
                    <a:moveTo>
                      <a:pt x="332" y="0"/>
                    </a:moveTo>
                    <a:lnTo>
                      <a:pt x="0" y="38"/>
                    </a:lnTo>
                    <a:lnTo>
                      <a:pt x="2" y="60"/>
                    </a:lnTo>
                    <a:lnTo>
                      <a:pt x="334" y="23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440">
                <a:extLst>
                  <a:ext uri="{FF2B5EF4-FFF2-40B4-BE49-F238E27FC236}">
                    <a16:creationId xmlns:a16="http://schemas.microsoft.com/office/drawing/2014/main" id="{74DAAAB3-0EBB-43BA-8F10-447F6D454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" y="1345"/>
                <a:ext cx="334" cy="60"/>
              </a:xfrm>
              <a:custGeom>
                <a:avLst/>
                <a:gdLst>
                  <a:gd name="T0" fmla="*/ 332 w 334"/>
                  <a:gd name="T1" fmla="*/ 0 h 60"/>
                  <a:gd name="T2" fmla="*/ 0 w 334"/>
                  <a:gd name="T3" fmla="*/ 37 h 60"/>
                  <a:gd name="T4" fmla="*/ 2 w 334"/>
                  <a:gd name="T5" fmla="*/ 60 h 60"/>
                  <a:gd name="T6" fmla="*/ 334 w 334"/>
                  <a:gd name="T7" fmla="*/ 23 h 60"/>
                  <a:gd name="T8" fmla="*/ 332 w 3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60">
                    <a:moveTo>
                      <a:pt x="332" y="0"/>
                    </a:moveTo>
                    <a:lnTo>
                      <a:pt x="0" y="37"/>
                    </a:lnTo>
                    <a:lnTo>
                      <a:pt x="2" y="60"/>
                    </a:lnTo>
                    <a:lnTo>
                      <a:pt x="334" y="23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441">
                <a:extLst>
                  <a:ext uri="{FF2B5EF4-FFF2-40B4-BE49-F238E27FC236}">
                    <a16:creationId xmlns:a16="http://schemas.microsoft.com/office/drawing/2014/main" id="{C4A4FF70-883C-4E8B-9DD5-A4A64DC73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2" y="1310"/>
                <a:ext cx="334" cy="60"/>
              </a:xfrm>
              <a:custGeom>
                <a:avLst/>
                <a:gdLst>
                  <a:gd name="T0" fmla="*/ 332 w 334"/>
                  <a:gd name="T1" fmla="*/ 0 h 60"/>
                  <a:gd name="T2" fmla="*/ 0 w 334"/>
                  <a:gd name="T3" fmla="*/ 37 h 60"/>
                  <a:gd name="T4" fmla="*/ 2 w 334"/>
                  <a:gd name="T5" fmla="*/ 60 h 60"/>
                  <a:gd name="T6" fmla="*/ 334 w 334"/>
                  <a:gd name="T7" fmla="*/ 23 h 60"/>
                  <a:gd name="T8" fmla="*/ 332 w 3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60">
                    <a:moveTo>
                      <a:pt x="332" y="0"/>
                    </a:moveTo>
                    <a:lnTo>
                      <a:pt x="0" y="37"/>
                    </a:lnTo>
                    <a:lnTo>
                      <a:pt x="2" y="60"/>
                    </a:lnTo>
                    <a:lnTo>
                      <a:pt x="334" y="23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Freeform 442">
                <a:extLst>
                  <a:ext uri="{FF2B5EF4-FFF2-40B4-BE49-F238E27FC236}">
                    <a16:creationId xmlns:a16="http://schemas.microsoft.com/office/drawing/2014/main" id="{C55FE637-BBAE-4B98-900B-A73B764B8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7" y="1274"/>
                <a:ext cx="335" cy="61"/>
              </a:xfrm>
              <a:custGeom>
                <a:avLst/>
                <a:gdLst>
                  <a:gd name="T0" fmla="*/ 333 w 335"/>
                  <a:gd name="T1" fmla="*/ 0 h 61"/>
                  <a:gd name="T2" fmla="*/ 0 w 335"/>
                  <a:gd name="T3" fmla="*/ 38 h 61"/>
                  <a:gd name="T4" fmla="*/ 3 w 335"/>
                  <a:gd name="T5" fmla="*/ 61 h 61"/>
                  <a:gd name="T6" fmla="*/ 335 w 335"/>
                  <a:gd name="T7" fmla="*/ 23 h 61"/>
                  <a:gd name="T8" fmla="*/ 333 w 33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61">
                    <a:moveTo>
                      <a:pt x="333" y="0"/>
                    </a:moveTo>
                    <a:lnTo>
                      <a:pt x="0" y="38"/>
                    </a:lnTo>
                    <a:lnTo>
                      <a:pt x="3" y="61"/>
                    </a:lnTo>
                    <a:lnTo>
                      <a:pt x="335" y="23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Freeform 443">
                <a:extLst>
                  <a:ext uri="{FF2B5EF4-FFF2-40B4-BE49-F238E27FC236}">
                    <a16:creationId xmlns:a16="http://schemas.microsoft.com/office/drawing/2014/main" id="{853002B6-287D-4CD5-B38A-69F2062C8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" y="1425"/>
                <a:ext cx="302" cy="109"/>
              </a:xfrm>
              <a:custGeom>
                <a:avLst/>
                <a:gdLst>
                  <a:gd name="T0" fmla="*/ 0 w 302"/>
                  <a:gd name="T1" fmla="*/ 31 h 109"/>
                  <a:gd name="T2" fmla="*/ 293 w 302"/>
                  <a:gd name="T3" fmla="*/ 0 h 109"/>
                  <a:gd name="T4" fmla="*/ 302 w 302"/>
                  <a:gd name="T5" fmla="*/ 78 h 109"/>
                  <a:gd name="T6" fmla="*/ 9 w 302"/>
                  <a:gd name="T7" fmla="*/ 109 h 109"/>
                  <a:gd name="T8" fmla="*/ 0 w 302"/>
                  <a:gd name="T9" fmla="*/ 3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109">
                    <a:moveTo>
                      <a:pt x="0" y="31"/>
                    </a:moveTo>
                    <a:lnTo>
                      <a:pt x="293" y="0"/>
                    </a:lnTo>
                    <a:lnTo>
                      <a:pt x="302" y="78"/>
                    </a:lnTo>
                    <a:lnTo>
                      <a:pt x="9" y="10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3146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Freeform 444">
                <a:extLst>
                  <a:ext uri="{FF2B5EF4-FFF2-40B4-BE49-F238E27FC236}">
                    <a16:creationId xmlns:a16="http://schemas.microsoft.com/office/drawing/2014/main" id="{658F61E0-146D-4BEE-8A58-8A462D1F1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9" y="1446"/>
                <a:ext cx="50" cy="62"/>
              </a:xfrm>
              <a:custGeom>
                <a:avLst/>
                <a:gdLst>
                  <a:gd name="T0" fmla="*/ 0 w 229"/>
                  <a:gd name="T1" fmla="*/ 28 h 282"/>
                  <a:gd name="T2" fmla="*/ 67 w 229"/>
                  <a:gd name="T3" fmla="*/ 10 h 282"/>
                  <a:gd name="T4" fmla="*/ 220 w 229"/>
                  <a:gd name="T5" fmla="*/ 125 h 282"/>
                  <a:gd name="T6" fmla="*/ 90 w 229"/>
                  <a:gd name="T7" fmla="*/ 279 h 282"/>
                  <a:gd name="T8" fmla="*/ 24 w 229"/>
                  <a:gd name="T9" fmla="*/ 274 h 282"/>
                  <a:gd name="T10" fmla="*/ 31 w 229"/>
                  <a:gd name="T11" fmla="*/ 226 h 282"/>
                  <a:gd name="T12" fmla="*/ 82 w 229"/>
                  <a:gd name="T13" fmla="*/ 231 h 282"/>
                  <a:gd name="T14" fmla="*/ 157 w 229"/>
                  <a:gd name="T15" fmla="*/ 136 h 282"/>
                  <a:gd name="T16" fmla="*/ 63 w 229"/>
                  <a:gd name="T17" fmla="*/ 60 h 282"/>
                  <a:gd name="T18" fmla="*/ 14 w 229"/>
                  <a:gd name="T19" fmla="*/ 73 h 282"/>
                  <a:gd name="T20" fmla="*/ 0 w 229"/>
                  <a:gd name="T21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9" h="282">
                    <a:moveTo>
                      <a:pt x="0" y="28"/>
                    </a:moveTo>
                    <a:cubicBezTo>
                      <a:pt x="11" y="22"/>
                      <a:pt x="35" y="13"/>
                      <a:pt x="67" y="10"/>
                    </a:cubicBezTo>
                    <a:cubicBezTo>
                      <a:pt x="158" y="0"/>
                      <a:pt x="211" y="51"/>
                      <a:pt x="220" y="125"/>
                    </a:cubicBezTo>
                    <a:cubicBezTo>
                      <a:pt x="229" y="214"/>
                      <a:pt x="170" y="270"/>
                      <a:pt x="90" y="279"/>
                    </a:cubicBezTo>
                    <a:cubicBezTo>
                      <a:pt x="59" y="282"/>
                      <a:pt x="35" y="279"/>
                      <a:pt x="24" y="274"/>
                    </a:cubicBezTo>
                    <a:cubicBezTo>
                      <a:pt x="31" y="226"/>
                      <a:pt x="31" y="226"/>
                      <a:pt x="31" y="226"/>
                    </a:cubicBezTo>
                    <a:cubicBezTo>
                      <a:pt x="44" y="230"/>
                      <a:pt x="61" y="233"/>
                      <a:pt x="82" y="231"/>
                    </a:cubicBezTo>
                    <a:cubicBezTo>
                      <a:pt x="130" y="226"/>
                      <a:pt x="164" y="193"/>
                      <a:pt x="157" y="136"/>
                    </a:cubicBezTo>
                    <a:cubicBezTo>
                      <a:pt x="151" y="83"/>
                      <a:pt x="116" y="54"/>
                      <a:pt x="63" y="60"/>
                    </a:cubicBezTo>
                    <a:cubicBezTo>
                      <a:pt x="45" y="62"/>
                      <a:pt x="25" y="68"/>
                      <a:pt x="14" y="73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2" name="Freeform 445">
                <a:extLst>
                  <a:ext uri="{FF2B5EF4-FFF2-40B4-BE49-F238E27FC236}">
                    <a16:creationId xmlns:a16="http://schemas.microsoft.com/office/drawing/2014/main" id="{D7FAC3BA-F8CE-4B0F-A88B-8DF90FF78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" y="1453"/>
                <a:ext cx="54" cy="61"/>
              </a:xfrm>
              <a:custGeom>
                <a:avLst/>
                <a:gdLst>
                  <a:gd name="T0" fmla="*/ 130 w 244"/>
                  <a:gd name="T1" fmla="*/ 0 h 278"/>
                  <a:gd name="T2" fmla="*/ 244 w 244"/>
                  <a:gd name="T3" fmla="*/ 252 h 278"/>
                  <a:gd name="T4" fmla="*/ 178 w 244"/>
                  <a:gd name="T5" fmla="*/ 259 h 278"/>
                  <a:gd name="T6" fmla="*/ 134 w 244"/>
                  <a:gd name="T7" fmla="*/ 152 h 278"/>
                  <a:gd name="T8" fmla="*/ 100 w 244"/>
                  <a:gd name="T9" fmla="*/ 61 h 278"/>
                  <a:gd name="T10" fmla="*/ 99 w 244"/>
                  <a:gd name="T11" fmla="*/ 62 h 278"/>
                  <a:gd name="T12" fmla="*/ 85 w 244"/>
                  <a:gd name="T13" fmla="*/ 156 h 278"/>
                  <a:gd name="T14" fmla="*/ 64 w 244"/>
                  <a:gd name="T15" fmla="*/ 271 h 278"/>
                  <a:gd name="T16" fmla="*/ 0 w 244"/>
                  <a:gd name="T17" fmla="*/ 278 h 278"/>
                  <a:gd name="T18" fmla="*/ 60 w 244"/>
                  <a:gd name="T19" fmla="*/ 8 h 278"/>
                  <a:gd name="T20" fmla="*/ 130 w 244"/>
                  <a:gd name="T2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4" h="278">
                    <a:moveTo>
                      <a:pt x="130" y="0"/>
                    </a:moveTo>
                    <a:cubicBezTo>
                      <a:pt x="244" y="252"/>
                      <a:pt x="244" y="252"/>
                      <a:pt x="244" y="252"/>
                    </a:cubicBezTo>
                    <a:cubicBezTo>
                      <a:pt x="178" y="259"/>
                      <a:pt x="178" y="259"/>
                      <a:pt x="178" y="259"/>
                    </a:cubicBezTo>
                    <a:cubicBezTo>
                      <a:pt x="134" y="152"/>
                      <a:pt x="134" y="152"/>
                      <a:pt x="134" y="152"/>
                    </a:cubicBezTo>
                    <a:cubicBezTo>
                      <a:pt x="121" y="122"/>
                      <a:pt x="110" y="93"/>
                      <a:pt x="100" y="61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96" y="94"/>
                      <a:pt x="91" y="125"/>
                      <a:pt x="85" y="156"/>
                    </a:cubicBezTo>
                    <a:cubicBezTo>
                      <a:pt x="64" y="271"/>
                      <a:pt x="64" y="271"/>
                      <a:pt x="64" y="271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60" y="8"/>
                      <a:pt x="60" y="8"/>
                      <a:pt x="60" y="8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446">
                <a:extLst>
                  <a:ext uri="{FF2B5EF4-FFF2-40B4-BE49-F238E27FC236}">
                    <a16:creationId xmlns:a16="http://schemas.microsoft.com/office/drawing/2014/main" id="{FF9E499C-1769-4613-A6ED-76D4458B5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" y="732"/>
                <a:ext cx="102" cy="100"/>
              </a:xfrm>
              <a:custGeom>
                <a:avLst/>
                <a:gdLst>
                  <a:gd name="T0" fmla="*/ 51 w 464"/>
                  <a:gd name="T1" fmla="*/ 320 h 457"/>
                  <a:gd name="T2" fmla="*/ 139 w 464"/>
                  <a:gd name="T3" fmla="*/ 51 h 457"/>
                  <a:gd name="T4" fmla="*/ 413 w 464"/>
                  <a:gd name="T5" fmla="*/ 137 h 457"/>
                  <a:gd name="T6" fmla="*/ 325 w 464"/>
                  <a:gd name="T7" fmla="*/ 407 h 457"/>
                  <a:gd name="T8" fmla="*/ 51 w 464"/>
                  <a:gd name="T9" fmla="*/ 32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457">
                    <a:moveTo>
                      <a:pt x="51" y="320"/>
                    </a:moveTo>
                    <a:cubicBezTo>
                      <a:pt x="0" y="222"/>
                      <a:pt x="39" y="101"/>
                      <a:pt x="139" y="51"/>
                    </a:cubicBezTo>
                    <a:cubicBezTo>
                      <a:pt x="239" y="0"/>
                      <a:pt x="362" y="39"/>
                      <a:pt x="413" y="137"/>
                    </a:cubicBezTo>
                    <a:cubicBezTo>
                      <a:pt x="464" y="235"/>
                      <a:pt x="425" y="356"/>
                      <a:pt x="325" y="407"/>
                    </a:cubicBezTo>
                    <a:cubicBezTo>
                      <a:pt x="225" y="457"/>
                      <a:pt x="103" y="418"/>
                      <a:pt x="51" y="320"/>
                    </a:cubicBezTo>
                    <a:close/>
                  </a:path>
                </a:pathLst>
              </a:custGeom>
              <a:solidFill>
                <a:srgbClr val="C89E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4" name="Freeform 447">
                <a:extLst>
                  <a:ext uri="{FF2B5EF4-FFF2-40B4-BE49-F238E27FC236}">
                    <a16:creationId xmlns:a16="http://schemas.microsoft.com/office/drawing/2014/main" id="{2DA399B2-A1D9-44FE-92A1-AE9407578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" y="683"/>
                <a:ext cx="102" cy="100"/>
              </a:xfrm>
              <a:custGeom>
                <a:avLst/>
                <a:gdLst>
                  <a:gd name="T0" fmla="*/ 51 w 464"/>
                  <a:gd name="T1" fmla="*/ 320 h 457"/>
                  <a:gd name="T2" fmla="*/ 139 w 464"/>
                  <a:gd name="T3" fmla="*/ 51 h 457"/>
                  <a:gd name="T4" fmla="*/ 413 w 464"/>
                  <a:gd name="T5" fmla="*/ 137 h 457"/>
                  <a:gd name="T6" fmla="*/ 325 w 464"/>
                  <a:gd name="T7" fmla="*/ 406 h 457"/>
                  <a:gd name="T8" fmla="*/ 51 w 464"/>
                  <a:gd name="T9" fmla="*/ 32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457">
                    <a:moveTo>
                      <a:pt x="51" y="320"/>
                    </a:moveTo>
                    <a:cubicBezTo>
                      <a:pt x="0" y="222"/>
                      <a:pt x="39" y="101"/>
                      <a:pt x="139" y="51"/>
                    </a:cubicBezTo>
                    <a:cubicBezTo>
                      <a:pt x="239" y="0"/>
                      <a:pt x="361" y="39"/>
                      <a:pt x="413" y="137"/>
                    </a:cubicBezTo>
                    <a:cubicBezTo>
                      <a:pt x="464" y="235"/>
                      <a:pt x="425" y="356"/>
                      <a:pt x="325" y="406"/>
                    </a:cubicBezTo>
                    <a:cubicBezTo>
                      <a:pt x="225" y="457"/>
                      <a:pt x="102" y="418"/>
                      <a:pt x="51" y="320"/>
                    </a:cubicBezTo>
                    <a:close/>
                  </a:path>
                </a:pathLst>
              </a:custGeom>
              <a:solidFill>
                <a:srgbClr val="C89E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5" name="Freeform 448">
                <a:extLst>
                  <a:ext uri="{FF2B5EF4-FFF2-40B4-BE49-F238E27FC236}">
                    <a16:creationId xmlns:a16="http://schemas.microsoft.com/office/drawing/2014/main" id="{799B7ACA-FF55-42D1-9913-F63440136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6" y="511"/>
                <a:ext cx="271" cy="330"/>
              </a:xfrm>
              <a:custGeom>
                <a:avLst/>
                <a:gdLst>
                  <a:gd name="T0" fmla="*/ 1030 w 1238"/>
                  <a:gd name="T1" fmla="*/ 871 h 1503"/>
                  <a:gd name="T2" fmla="*/ 324 w 1238"/>
                  <a:gd name="T3" fmla="*/ 424 h 1503"/>
                  <a:gd name="T4" fmla="*/ 73 w 1238"/>
                  <a:gd name="T5" fmla="*/ 448 h 1503"/>
                  <a:gd name="T6" fmla="*/ 0 w 1238"/>
                  <a:gd name="T7" fmla="*/ 1045 h 1503"/>
                  <a:gd name="T8" fmla="*/ 348 w 1238"/>
                  <a:gd name="T9" fmla="*/ 1483 h 1503"/>
                  <a:gd name="T10" fmla="*/ 871 w 1238"/>
                  <a:gd name="T11" fmla="*/ 1503 h 1503"/>
                  <a:gd name="T12" fmla="*/ 1238 w 1238"/>
                  <a:gd name="T13" fmla="*/ 1317 h 1503"/>
                  <a:gd name="T14" fmla="*/ 1030 w 1238"/>
                  <a:gd name="T15" fmla="*/ 871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8" h="1503">
                    <a:moveTo>
                      <a:pt x="1030" y="871"/>
                    </a:moveTo>
                    <a:cubicBezTo>
                      <a:pt x="1030" y="871"/>
                      <a:pt x="561" y="848"/>
                      <a:pt x="324" y="424"/>
                    </a:cubicBezTo>
                    <a:cubicBezTo>
                      <a:pt x="87" y="0"/>
                      <a:pt x="73" y="448"/>
                      <a:pt x="73" y="448"/>
                    </a:cubicBezTo>
                    <a:cubicBezTo>
                      <a:pt x="0" y="1045"/>
                      <a:pt x="0" y="1045"/>
                      <a:pt x="0" y="1045"/>
                    </a:cubicBezTo>
                    <a:cubicBezTo>
                      <a:pt x="348" y="1483"/>
                      <a:pt x="348" y="1483"/>
                      <a:pt x="348" y="1483"/>
                    </a:cubicBezTo>
                    <a:cubicBezTo>
                      <a:pt x="871" y="1503"/>
                      <a:pt x="871" y="1503"/>
                      <a:pt x="871" y="1503"/>
                    </a:cubicBezTo>
                    <a:cubicBezTo>
                      <a:pt x="1238" y="1317"/>
                      <a:pt x="1238" y="1317"/>
                      <a:pt x="1238" y="1317"/>
                    </a:cubicBezTo>
                    <a:lnTo>
                      <a:pt x="1030" y="871"/>
                    </a:lnTo>
                    <a:close/>
                  </a:path>
                </a:pathLst>
              </a:custGeom>
              <a:solidFill>
                <a:srgbClr val="C89E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Freeform 449">
                <a:extLst>
                  <a:ext uri="{FF2B5EF4-FFF2-40B4-BE49-F238E27FC236}">
                    <a16:creationId xmlns:a16="http://schemas.microsoft.com/office/drawing/2014/main" id="{51094A1F-967D-44F0-B226-0EB7E352C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" y="426"/>
                <a:ext cx="473" cy="493"/>
              </a:xfrm>
              <a:custGeom>
                <a:avLst/>
                <a:gdLst>
                  <a:gd name="T0" fmla="*/ 1317 w 2159"/>
                  <a:gd name="T1" fmla="*/ 1299 h 2248"/>
                  <a:gd name="T2" fmla="*/ 817 w 2159"/>
                  <a:gd name="T3" fmla="*/ 985 h 2248"/>
                  <a:gd name="T4" fmla="*/ 745 w 2159"/>
                  <a:gd name="T5" fmla="*/ 1531 h 2248"/>
                  <a:gd name="T6" fmla="*/ 930 w 2159"/>
                  <a:gd name="T7" fmla="*/ 1838 h 2248"/>
                  <a:gd name="T8" fmla="*/ 1681 w 2159"/>
                  <a:gd name="T9" fmla="*/ 1715 h 2248"/>
                  <a:gd name="T10" fmla="*/ 1930 w 2159"/>
                  <a:gd name="T11" fmla="*/ 2040 h 2248"/>
                  <a:gd name="T12" fmla="*/ 974 w 2159"/>
                  <a:gd name="T13" fmla="*/ 2188 h 2248"/>
                  <a:gd name="T14" fmla="*/ 597 w 2159"/>
                  <a:gd name="T15" fmla="*/ 2052 h 2248"/>
                  <a:gd name="T16" fmla="*/ 192 w 2159"/>
                  <a:gd name="T17" fmla="*/ 1574 h 2248"/>
                  <a:gd name="T18" fmla="*/ 61 w 2159"/>
                  <a:gd name="T19" fmla="*/ 1211 h 2248"/>
                  <a:gd name="T20" fmla="*/ 268 w 2159"/>
                  <a:gd name="T21" fmla="*/ 415 h 2248"/>
                  <a:gd name="T22" fmla="*/ 242 w 2159"/>
                  <a:gd name="T23" fmla="*/ 350 h 2248"/>
                  <a:gd name="T24" fmla="*/ 934 w 2159"/>
                  <a:gd name="T25" fmla="*/ 0 h 2248"/>
                  <a:gd name="T26" fmla="*/ 976 w 2159"/>
                  <a:gd name="T27" fmla="*/ 82 h 2248"/>
                  <a:gd name="T28" fmla="*/ 1445 w 2159"/>
                  <a:gd name="T29" fmla="*/ 747 h 2248"/>
                  <a:gd name="T30" fmla="*/ 1390 w 2159"/>
                  <a:gd name="T31" fmla="*/ 1085 h 2248"/>
                  <a:gd name="T32" fmla="*/ 1317 w 2159"/>
                  <a:gd name="T33" fmla="*/ 1299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59" h="2248">
                    <a:moveTo>
                      <a:pt x="1317" y="1299"/>
                    </a:moveTo>
                    <a:cubicBezTo>
                      <a:pt x="1317" y="1299"/>
                      <a:pt x="1083" y="851"/>
                      <a:pt x="817" y="985"/>
                    </a:cubicBezTo>
                    <a:cubicBezTo>
                      <a:pt x="551" y="1120"/>
                      <a:pt x="745" y="1531"/>
                      <a:pt x="745" y="1531"/>
                    </a:cubicBezTo>
                    <a:cubicBezTo>
                      <a:pt x="930" y="1838"/>
                      <a:pt x="930" y="1838"/>
                      <a:pt x="930" y="1838"/>
                    </a:cubicBezTo>
                    <a:cubicBezTo>
                      <a:pt x="930" y="1838"/>
                      <a:pt x="1501" y="1724"/>
                      <a:pt x="1681" y="1715"/>
                    </a:cubicBezTo>
                    <a:cubicBezTo>
                      <a:pt x="1861" y="1707"/>
                      <a:pt x="2159" y="1987"/>
                      <a:pt x="1930" y="2040"/>
                    </a:cubicBezTo>
                    <a:cubicBezTo>
                      <a:pt x="974" y="2188"/>
                      <a:pt x="974" y="2188"/>
                      <a:pt x="974" y="2188"/>
                    </a:cubicBezTo>
                    <a:cubicBezTo>
                      <a:pt x="974" y="2188"/>
                      <a:pt x="749" y="2248"/>
                      <a:pt x="597" y="2052"/>
                    </a:cubicBezTo>
                    <a:cubicBezTo>
                      <a:pt x="192" y="1574"/>
                      <a:pt x="192" y="1574"/>
                      <a:pt x="192" y="1574"/>
                    </a:cubicBezTo>
                    <a:cubicBezTo>
                      <a:pt x="192" y="1574"/>
                      <a:pt x="0" y="1432"/>
                      <a:pt x="61" y="1211"/>
                    </a:cubicBezTo>
                    <a:cubicBezTo>
                      <a:pt x="122" y="989"/>
                      <a:pt x="268" y="415"/>
                      <a:pt x="268" y="415"/>
                    </a:cubicBezTo>
                    <a:cubicBezTo>
                      <a:pt x="242" y="350"/>
                      <a:pt x="242" y="350"/>
                      <a:pt x="242" y="350"/>
                    </a:cubicBezTo>
                    <a:cubicBezTo>
                      <a:pt x="934" y="0"/>
                      <a:pt x="934" y="0"/>
                      <a:pt x="934" y="0"/>
                    </a:cubicBezTo>
                    <a:cubicBezTo>
                      <a:pt x="976" y="82"/>
                      <a:pt x="976" y="82"/>
                      <a:pt x="976" y="82"/>
                    </a:cubicBezTo>
                    <a:cubicBezTo>
                      <a:pt x="976" y="82"/>
                      <a:pt x="1278" y="426"/>
                      <a:pt x="1445" y="747"/>
                    </a:cubicBezTo>
                    <a:cubicBezTo>
                      <a:pt x="1612" y="1068"/>
                      <a:pt x="1390" y="1085"/>
                      <a:pt x="1390" y="1085"/>
                    </a:cubicBezTo>
                    <a:lnTo>
                      <a:pt x="1317" y="1299"/>
                    </a:lnTo>
                    <a:close/>
                  </a:path>
                </a:pathLst>
              </a:custGeom>
              <a:solidFill>
                <a:srgbClr val="EC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Freeform 450">
                <a:extLst>
                  <a:ext uri="{FF2B5EF4-FFF2-40B4-BE49-F238E27FC236}">
                    <a16:creationId xmlns:a16="http://schemas.microsoft.com/office/drawing/2014/main" id="{B1DD8647-455B-4028-9F51-8D05925EA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394"/>
                <a:ext cx="193" cy="188"/>
              </a:xfrm>
              <a:custGeom>
                <a:avLst/>
                <a:gdLst>
                  <a:gd name="T0" fmla="*/ 880 w 880"/>
                  <a:gd name="T1" fmla="*/ 570 h 854"/>
                  <a:gd name="T2" fmla="*/ 372 w 880"/>
                  <a:gd name="T3" fmla="*/ 827 h 854"/>
                  <a:gd name="T4" fmla="*/ 226 w 880"/>
                  <a:gd name="T5" fmla="*/ 780 h 854"/>
                  <a:gd name="T6" fmla="*/ 28 w 880"/>
                  <a:gd name="T7" fmla="*/ 400 h 854"/>
                  <a:gd name="T8" fmla="*/ 75 w 880"/>
                  <a:gd name="T9" fmla="*/ 256 h 854"/>
                  <a:gd name="T10" fmla="*/ 582 w 880"/>
                  <a:gd name="T11" fmla="*/ 0 h 854"/>
                  <a:gd name="T12" fmla="*/ 650 w 880"/>
                  <a:gd name="T13" fmla="*/ 129 h 854"/>
                  <a:gd name="T14" fmla="*/ 880 w 880"/>
                  <a:gd name="T15" fmla="*/ 57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0" h="854">
                    <a:moveTo>
                      <a:pt x="880" y="570"/>
                    </a:moveTo>
                    <a:cubicBezTo>
                      <a:pt x="372" y="827"/>
                      <a:pt x="372" y="827"/>
                      <a:pt x="372" y="827"/>
                    </a:cubicBezTo>
                    <a:cubicBezTo>
                      <a:pt x="319" y="854"/>
                      <a:pt x="253" y="833"/>
                      <a:pt x="226" y="780"/>
                    </a:cubicBezTo>
                    <a:cubicBezTo>
                      <a:pt x="28" y="400"/>
                      <a:pt x="28" y="400"/>
                      <a:pt x="28" y="400"/>
                    </a:cubicBezTo>
                    <a:cubicBezTo>
                      <a:pt x="0" y="348"/>
                      <a:pt x="21" y="283"/>
                      <a:pt x="75" y="256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650" y="129"/>
                      <a:pt x="650" y="129"/>
                      <a:pt x="650" y="129"/>
                    </a:cubicBezTo>
                    <a:lnTo>
                      <a:pt x="880" y="570"/>
                    </a:lnTo>
                    <a:close/>
                  </a:path>
                </a:pathLst>
              </a:custGeom>
              <a:solidFill>
                <a:srgbClr val="962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Freeform 451">
                <a:extLst>
                  <a:ext uri="{FF2B5EF4-FFF2-40B4-BE49-F238E27FC236}">
                    <a16:creationId xmlns:a16="http://schemas.microsoft.com/office/drawing/2014/main" id="{9312C1C1-2C24-476B-93B7-EC9A5690B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" y="332"/>
                <a:ext cx="193" cy="187"/>
              </a:xfrm>
              <a:custGeom>
                <a:avLst/>
                <a:gdLst>
                  <a:gd name="T0" fmla="*/ 806 w 880"/>
                  <a:gd name="T1" fmla="*/ 598 h 854"/>
                  <a:gd name="T2" fmla="*/ 298 w 880"/>
                  <a:gd name="T3" fmla="*/ 854 h 854"/>
                  <a:gd name="T4" fmla="*/ 68 w 880"/>
                  <a:gd name="T5" fmla="*/ 413 h 854"/>
                  <a:gd name="T6" fmla="*/ 0 w 880"/>
                  <a:gd name="T7" fmla="*/ 284 h 854"/>
                  <a:gd name="T8" fmla="*/ 508 w 880"/>
                  <a:gd name="T9" fmla="*/ 27 h 854"/>
                  <a:gd name="T10" fmla="*/ 654 w 880"/>
                  <a:gd name="T11" fmla="*/ 73 h 854"/>
                  <a:gd name="T12" fmla="*/ 853 w 880"/>
                  <a:gd name="T13" fmla="*/ 453 h 854"/>
                  <a:gd name="T14" fmla="*/ 806 w 880"/>
                  <a:gd name="T15" fmla="*/ 598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0" h="854">
                    <a:moveTo>
                      <a:pt x="806" y="598"/>
                    </a:moveTo>
                    <a:cubicBezTo>
                      <a:pt x="298" y="854"/>
                      <a:pt x="298" y="854"/>
                      <a:pt x="298" y="854"/>
                    </a:cubicBezTo>
                    <a:cubicBezTo>
                      <a:pt x="68" y="413"/>
                      <a:pt x="68" y="413"/>
                      <a:pt x="68" y="41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508" y="27"/>
                      <a:pt x="508" y="27"/>
                      <a:pt x="508" y="27"/>
                    </a:cubicBezTo>
                    <a:cubicBezTo>
                      <a:pt x="561" y="0"/>
                      <a:pt x="627" y="21"/>
                      <a:pt x="654" y="73"/>
                    </a:cubicBezTo>
                    <a:cubicBezTo>
                      <a:pt x="853" y="453"/>
                      <a:pt x="853" y="453"/>
                      <a:pt x="853" y="453"/>
                    </a:cubicBezTo>
                    <a:cubicBezTo>
                      <a:pt x="880" y="506"/>
                      <a:pt x="859" y="571"/>
                      <a:pt x="806" y="598"/>
                    </a:cubicBezTo>
                    <a:close/>
                  </a:path>
                </a:pathLst>
              </a:custGeom>
              <a:solidFill>
                <a:srgbClr val="4514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452">
                <a:extLst>
                  <a:ext uri="{FF2B5EF4-FFF2-40B4-BE49-F238E27FC236}">
                    <a16:creationId xmlns:a16="http://schemas.microsoft.com/office/drawing/2014/main" id="{DF813BF8-631D-4337-BAE8-2201C3FB2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" y="417"/>
                <a:ext cx="307" cy="578"/>
              </a:xfrm>
              <a:custGeom>
                <a:avLst/>
                <a:gdLst>
                  <a:gd name="T0" fmla="*/ 186 w 1399"/>
                  <a:gd name="T1" fmla="*/ 2588 h 2633"/>
                  <a:gd name="T2" fmla="*/ 422 w 1399"/>
                  <a:gd name="T3" fmla="*/ 2428 h 2633"/>
                  <a:gd name="T4" fmla="*/ 620 w 1399"/>
                  <a:gd name="T5" fmla="*/ 1693 h 2633"/>
                  <a:gd name="T6" fmla="*/ 817 w 1399"/>
                  <a:gd name="T7" fmla="*/ 1658 h 2633"/>
                  <a:gd name="T8" fmla="*/ 811 w 1399"/>
                  <a:gd name="T9" fmla="*/ 1742 h 2633"/>
                  <a:gd name="T10" fmla="*/ 811 w 1399"/>
                  <a:gd name="T11" fmla="*/ 2263 h 2633"/>
                  <a:gd name="T12" fmla="*/ 1244 w 1399"/>
                  <a:gd name="T13" fmla="*/ 1832 h 2633"/>
                  <a:gd name="T14" fmla="*/ 1288 w 1399"/>
                  <a:gd name="T15" fmla="*/ 1398 h 2633"/>
                  <a:gd name="T16" fmla="*/ 1299 w 1399"/>
                  <a:gd name="T17" fmla="*/ 868 h 2633"/>
                  <a:gd name="T18" fmla="*/ 1399 w 1399"/>
                  <a:gd name="T19" fmla="*/ 569 h 2633"/>
                  <a:gd name="T20" fmla="*/ 856 w 1399"/>
                  <a:gd name="T21" fmla="*/ 68 h 2633"/>
                  <a:gd name="T22" fmla="*/ 645 w 1399"/>
                  <a:gd name="T23" fmla="*/ 24 h 2633"/>
                  <a:gd name="T24" fmla="*/ 349 w 1399"/>
                  <a:gd name="T25" fmla="*/ 465 h 2633"/>
                  <a:gd name="T26" fmla="*/ 141 w 1399"/>
                  <a:gd name="T27" fmla="*/ 1407 h 2633"/>
                  <a:gd name="T28" fmla="*/ 73 w 1399"/>
                  <a:gd name="T29" fmla="*/ 2109 h 2633"/>
                  <a:gd name="T30" fmla="*/ 68 w 1399"/>
                  <a:gd name="T31" fmla="*/ 2143 h 2633"/>
                  <a:gd name="T32" fmla="*/ 186 w 1399"/>
                  <a:gd name="T33" fmla="*/ 2588 h 2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9" h="2633">
                    <a:moveTo>
                      <a:pt x="186" y="2588"/>
                    </a:moveTo>
                    <a:cubicBezTo>
                      <a:pt x="373" y="2633"/>
                      <a:pt x="422" y="2428"/>
                      <a:pt x="422" y="2428"/>
                    </a:cubicBezTo>
                    <a:cubicBezTo>
                      <a:pt x="620" y="1693"/>
                      <a:pt x="620" y="1693"/>
                      <a:pt x="620" y="1693"/>
                    </a:cubicBezTo>
                    <a:cubicBezTo>
                      <a:pt x="620" y="1693"/>
                      <a:pt x="730" y="1631"/>
                      <a:pt x="817" y="1658"/>
                    </a:cubicBezTo>
                    <a:cubicBezTo>
                      <a:pt x="833" y="1663"/>
                      <a:pt x="829" y="1695"/>
                      <a:pt x="811" y="1742"/>
                    </a:cubicBezTo>
                    <a:cubicBezTo>
                      <a:pt x="811" y="2263"/>
                      <a:pt x="811" y="2263"/>
                      <a:pt x="811" y="2263"/>
                    </a:cubicBezTo>
                    <a:cubicBezTo>
                      <a:pt x="976" y="2124"/>
                      <a:pt x="1209" y="1927"/>
                      <a:pt x="1244" y="1832"/>
                    </a:cubicBezTo>
                    <a:cubicBezTo>
                      <a:pt x="1272" y="1756"/>
                      <a:pt x="1282" y="1601"/>
                      <a:pt x="1288" y="1398"/>
                    </a:cubicBezTo>
                    <a:cubicBezTo>
                      <a:pt x="1292" y="1244"/>
                      <a:pt x="1294" y="1063"/>
                      <a:pt x="1299" y="868"/>
                    </a:cubicBezTo>
                    <a:cubicBezTo>
                      <a:pt x="1302" y="783"/>
                      <a:pt x="1339" y="680"/>
                      <a:pt x="1399" y="569"/>
                    </a:cubicBezTo>
                    <a:cubicBezTo>
                      <a:pt x="1273" y="452"/>
                      <a:pt x="1020" y="219"/>
                      <a:pt x="856" y="68"/>
                    </a:cubicBezTo>
                    <a:cubicBezTo>
                      <a:pt x="797" y="15"/>
                      <a:pt x="716" y="0"/>
                      <a:pt x="645" y="24"/>
                    </a:cubicBezTo>
                    <a:cubicBezTo>
                      <a:pt x="362" y="227"/>
                      <a:pt x="431" y="315"/>
                      <a:pt x="349" y="465"/>
                    </a:cubicBezTo>
                    <a:cubicBezTo>
                      <a:pt x="263" y="622"/>
                      <a:pt x="110" y="1020"/>
                      <a:pt x="141" y="1407"/>
                    </a:cubicBezTo>
                    <a:cubicBezTo>
                      <a:pt x="170" y="1783"/>
                      <a:pt x="137" y="1689"/>
                      <a:pt x="73" y="2109"/>
                    </a:cubicBezTo>
                    <a:cubicBezTo>
                      <a:pt x="71" y="2120"/>
                      <a:pt x="69" y="2131"/>
                      <a:pt x="68" y="2143"/>
                    </a:cubicBezTo>
                    <a:cubicBezTo>
                      <a:pt x="0" y="2601"/>
                      <a:pt x="186" y="2588"/>
                      <a:pt x="186" y="2588"/>
                    </a:cubicBezTo>
                    <a:close/>
                  </a:path>
                </a:pathLst>
              </a:custGeom>
              <a:solidFill>
                <a:srgbClr val="EC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Freeform 453">
                <a:extLst>
                  <a:ext uri="{FF2B5EF4-FFF2-40B4-BE49-F238E27FC236}">
                    <a16:creationId xmlns:a16="http://schemas.microsoft.com/office/drawing/2014/main" id="{9EEFB552-7B0F-4410-A15C-B645B271C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6" y="289"/>
                <a:ext cx="184" cy="181"/>
              </a:xfrm>
              <a:custGeom>
                <a:avLst/>
                <a:gdLst>
                  <a:gd name="T0" fmla="*/ 432 w 842"/>
                  <a:gd name="T1" fmla="*/ 827 h 827"/>
                  <a:gd name="T2" fmla="*/ 43 w 842"/>
                  <a:gd name="T3" fmla="*/ 474 h 827"/>
                  <a:gd name="T4" fmla="*/ 38 w 842"/>
                  <a:gd name="T5" fmla="*/ 333 h 827"/>
                  <a:gd name="T6" fmla="*/ 311 w 842"/>
                  <a:gd name="T7" fmla="*/ 42 h 827"/>
                  <a:gd name="T8" fmla="*/ 454 w 842"/>
                  <a:gd name="T9" fmla="*/ 37 h 827"/>
                  <a:gd name="T10" fmla="*/ 842 w 842"/>
                  <a:gd name="T11" fmla="*/ 391 h 827"/>
                  <a:gd name="T12" fmla="*/ 749 w 842"/>
                  <a:gd name="T13" fmla="*/ 490 h 827"/>
                  <a:gd name="T14" fmla="*/ 432 w 842"/>
                  <a:gd name="T15" fmla="*/ 82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2" h="827">
                    <a:moveTo>
                      <a:pt x="432" y="827"/>
                    </a:moveTo>
                    <a:cubicBezTo>
                      <a:pt x="43" y="474"/>
                      <a:pt x="43" y="474"/>
                      <a:pt x="43" y="474"/>
                    </a:cubicBezTo>
                    <a:cubicBezTo>
                      <a:pt x="3" y="436"/>
                      <a:pt x="0" y="374"/>
                      <a:pt x="38" y="333"/>
                    </a:cubicBezTo>
                    <a:cubicBezTo>
                      <a:pt x="311" y="42"/>
                      <a:pt x="311" y="42"/>
                      <a:pt x="311" y="42"/>
                    </a:cubicBezTo>
                    <a:cubicBezTo>
                      <a:pt x="349" y="2"/>
                      <a:pt x="413" y="0"/>
                      <a:pt x="454" y="37"/>
                    </a:cubicBezTo>
                    <a:cubicBezTo>
                      <a:pt x="842" y="391"/>
                      <a:pt x="842" y="391"/>
                      <a:pt x="842" y="391"/>
                    </a:cubicBezTo>
                    <a:cubicBezTo>
                      <a:pt x="749" y="490"/>
                      <a:pt x="749" y="490"/>
                      <a:pt x="749" y="490"/>
                    </a:cubicBezTo>
                    <a:lnTo>
                      <a:pt x="432" y="827"/>
                    </a:lnTo>
                    <a:close/>
                  </a:path>
                </a:pathLst>
              </a:custGeom>
              <a:solidFill>
                <a:srgbClr val="4514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Freeform 454">
                <a:extLst>
                  <a:ext uri="{FF2B5EF4-FFF2-40B4-BE49-F238E27FC236}">
                    <a16:creationId xmlns:a16="http://schemas.microsoft.com/office/drawing/2014/main" id="{793E0DAC-1F93-4512-B863-11EB7CE65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375"/>
                <a:ext cx="185" cy="181"/>
              </a:xfrm>
              <a:custGeom>
                <a:avLst/>
                <a:gdLst>
                  <a:gd name="T0" fmla="*/ 388 w 842"/>
                  <a:gd name="T1" fmla="*/ 790 h 827"/>
                  <a:gd name="T2" fmla="*/ 0 w 842"/>
                  <a:gd name="T3" fmla="*/ 436 h 827"/>
                  <a:gd name="T4" fmla="*/ 317 w 842"/>
                  <a:gd name="T5" fmla="*/ 99 h 827"/>
                  <a:gd name="T6" fmla="*/ 410 w 842"/>
                  <a:gd name="T7" fmla="*/ 0 h 827"/>
                  <a:gd name="T8" fmla="*/ 799 w 842"/>
                  <a:gd name="T9" fmla="*/ 353 h 827"/>
                  <a:gd name="T10" fmla="*/ 804 w 842"/>
                  <a:gd name="T11" fmla="*/ 493 h 827"/>
                  <a:gd name="T12" fmla="*/ 531 w 842"/>
                  <a:gd name="T13" fmla="*/ 784 h 827"/>
                  <a:gd name="T14" fmla="*/ 388 w 842"/>
                  <a:gd name="T15" fmla="*/ 790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2" h="827">
                    <a:moveTo>
                      <a:pt x="388" y="790"/>
                    </a:moveTo>
                    <a:cubicBezTo>
                      <a:pt x="0" y="436"/>
                      <a:pt x="0" y="436"/>
                      <a:pt x="0" y="436"/>
                    </a:cubicBezTo>
                    <a:cubicBezTo>
                      <a:pt x="317" y="99"/>
                      <a:pt x="317" y="99"/>
                      <a:pt x="317" y="99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799" y="353"/>
                      <a:pt x="799" y="353"/>
                      <a:pt x="799" y="353"/>
                    </a:cubicBezTo>
                    <a:cubicBezTo>
                      <a:pt x="839" y="390"/>
                      <a:pt x="842" y="453"/>
                      <a:pt x="804" y="493"/>
                    </a:cubicBezTo>
                    <a:cubicBezTo>
                      <a:pt x="531" y="784"/>
                      <a:pt x="531" y="784"/>
                      <a:pt x="531" y="784"/>
                    </a:cubicBezTo>
                    <a:cubicBezTo>
                      <a:pt x="493" y="825"/>
                      <a:pt x="429" y="827"/>
                      <a:pt x="388" y="790"/>
                    </a:cubicBezTo>
                    <a:close/>
                  </a:path>
                </a:pathLst>
              </a:custGeom>
              <a:solidFill>
                <a:srgbClr val="9626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Freeform 455">
                <a:extLst>
                  <a:ext uri="{FF2B5EF4-FFF2-40B4-BE49-F238E27FC236}">
                    <a16:creationId xmlns:a16="http://schemas.microsoft.com/office/drawing/2014/main" id="{65639E5F-67E9-462C-9E06-172EDA079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" y="244"/>
                <a:ext cx="241" cy="231"/>
              </a:xfrm>
              <a:custGeom>
                <a:avLst/>
                <a:gdLst>
                  <a:gd name="T0" fmla="*/ 432 w 1098"/>
                  <a:gd name="T1" fmla="*/ 1052 h 1052"/>
                  <a:gd name="T2" fmla="*/ 1019 w 1098"/>
                  <a:gd name="T3" fmla="*/ 755 h 1052"/>
                  <a:gd name="T4" fmla="*/ 1080 w 1098"/>
                  <a:gd name="T5" fmla="*/ 644 h 1052"/>
                  <a:gd name="T6" fmla="*/ 744 w 1098"/>
                  <a:gd name="T7" fmla="*/ 0 h 1052"/>
                  <a:gd name="T8" fmla="*/ 0 w 1098"/>
                  <a:gd name="T9" fmla="*/ 224 h 1052"/>
                  <a:gd name="T10" fmla="*/ 432 w 1098"/>
                  <a:gd name="T1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8" h="1052">
                    <a:moveTo>
                      <a:pt x="432" y="1052"/>
                    </a:moveTo>
                    <a:cubicBezTo>
                      <a:pt x="1019" y="755"/>
                      <a:pt x="1019" y="755"/>
                      <a:pt x="1019" y="755"/>
                    </a:cubicBezTo>
                    <a:cubicBezTo>
                      <a:pt x="1071" y="729"/>
                      <a:pt x="1098" y="679"/>
                      <a:pt x="1080" y="644"/>
                    </a:cubicBezTo>
                    <a:cubicBezTo>
                      <a:pt x="744" y="0"/>
                      <a:pt x="744" y="0"/>
                      <a:pt x="744" y="0"/>
                    </a:cubicBezTo>
                    <a:cubicBezTo>
                      <a:pt x="492" y="64"/>
                      <a:pt x="244" y="139"/>
                      <a:pt x="0" y="224"/>
                    </a:cubicBezTo>
                    <a:lnTo>
                      <a:pt x="432" y="1052"/>
                    </a:lnTo>
                    <a:close/>
                  </a:path>
                </a:pathLst>
              </a:custGeom>
              <a:solidFill>
                <a:srgbClr val="DB6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Freeform 456">
                <a:extLst>
                  <a:ext uri="{FF2B5EF4-FFF2-40B4-BE49-F238E27FC236}">
                    <a16:creationId xmlns:a16="http://schemas.microsoft.com/office/drawing/2014/main" id="{6B542C46-F89E-434D-86C1-7E523362C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9" y="293"/>
                <a:ext cx="251" cy="253"/>
              </a:xfrm>
              <a:custGeom>
                <a:avLst/>
                <a:gdLst>
                  <a:gd name="T0" fmla="*/ 559 w 1146"/>
                  <a:gd name="T1" fmla="*/ 1125 h 1151"/>
                  <a:gd name="T2" fmla="*/ 1146 w 1146"/>
                  <a:gd name="T3" fmla="*/ 828 h 1151"/>
                  <a:gd name="T4" fmla="*/ 714 w 1146"/>
                  <a:gd name="T5" fmla="*/ 0 h 1151"/>
                  <a:gd name="T6" fmla="*/ 0 w 1146"/>
                  <a:gd name="T7" fmla="*/ 280 h 1151"/>
                  <a:gd name="T8" fmla="*/ 432 w 1146"/>
                  <a:gd name="T9" fmla="*/ 1108 h 1151"/>
                  <a:gd name="T10" fmla="*/ 559 w 1146"/>
                  <a:gd name="T11" fmla="*/ 1125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6" h="1151">
                    <a:moveTo>
                      <a:pt x="559" y="1125"/>
                    </a:moveTo>
                    <a:cubicBezTo>
                      <a:pt x="1146" y="828"/>
                      <a:pt x="1146" y="828"/>
                      <a:pt x="1146" y="828"/>
                    </a:cubicBezTo>
                    <a:cubicBezTo>
                      <a:pt x="714" y="0"/>
                      <a:pt x="714" y="0"/>
                      <a:pt x="714" y="0"/>
                    </a:cubicBezTo>
                    <a:cubicBezTo>
                      <a:pt x="472" y="84"/>
                      <a:pt x="233" y="177"/>
                      <a:pt x="0" y="280"/>
                    </a:cubicBezTo>
                    <a:cubicBezTo>
                      <a:pt x="432" y="1108"/>
                      <a:pt x="432" y="1108"/>
                      <a:pt x="432" y="1108"/>
                    </a:cubicBezTo>
                    <a:cubicBezTo>
                      <a:pt x="450" y="1144"/>
                      <a:pt x="507" y="1151"/>
                      <a:pt x="559" y="1125"/>
                    </a:cubicBezTo>
                    <a:close/>
                  </a:path>
                </a:pathLst>
              </a:custGeom>
              <a:solidFill>
                <a:srgbClr val="F3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Freeform 457">
                <a:extLst>
                  <a:ext uri="{FF2B5EF4-FFF2-40B4-BE49-F238E27FC236}">
                    <a16:creationId xmlns:a16="http://schemas.microsoft.com/office/drawing/2014/main" id="{5537246C-8E61-489E-B762-5C2E6B999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" y="213"/>
                <a:ext cx="282" cy="222"/>
              </a:xfrm>
              <a:custGeom>
                <a:avLst/>
                <a:gdLst>
                  <a:gd name="T0" fmla="*/ 52 w 1286"/>
                  <a:gd name="T1" fmla="*/ 599 h 1008"/>
                  <a:gd name="T2" fmla="*/ 501 w 1286"/>
                  <a:gd name="T3" fmla="*/ 1008 h 1008"/>
                  <a:gd name="T4" fmla="*/ 1286 w 1286"/>
                  <a:gd name="T5" fmla="*/ 182 h 1008"/>
                  <a:gd name="T6" fmla="*/ 495 w 1286"/>
                  <a:gd name="T7" fmla="*/ 0 h 1008"/>
                  <a:gd name="T8" fmla="*/ 26 w 1286"/>
                  <a:gd name="T9" fmla="*/ 485 h 1008"/>
                  <a:gd name="T10" fmla="*/ 52 w 1286"/>
                  <a:gd name="T11" fmla="*/ 599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6" h="1008">
                    <a:moveTo>
                      <a:pt x="52" y="599"/>
                    </a:moveTo>
                    <a:cubicBezTo>
                      <a:pt x="501" y="1008"/>
                      <a:pt x="501" y="1008"/>
                      <a:pt x="501" y="1008"/>
                    </a:cubicBezTo>
                    <a:cubicBezTo>
                      <a:pt x="1286" y="182"/>
                      <a:pt x="1286" y="182"/>
                      <a:pt x="1286" y="182"/>
                    </a:cubicBezTo>
                    <a:cubicBezTo>
                      <a:pt x="1027" y="110"/>
                      <a:pt x="763" y="50"/>
                      <a:pt x="495" y="0"/>
                    </a:cubicBezTo>
                    <a:cubicBezTo>
                      <a:pt x="26" y="485"/>
                      <a:pt x="26" y="485"/>
                      <a:pt x="26" y="485"/>
                    </a:cubicBezTo>
                    <a:cubicBezTo>
                      <a:pt x="0" y="512"/>
                      <a:pt x="12" y="563"/>
                      <a:pt x="52" y="599"/>
                    </a:cubicBezTo>
                    <a:close/>
                  </a:path>
                </a:pathLst>
              </a:custGeom>
              <a:solidFill>
                <a:srgbClr val="DB6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Freeform 458">
                <a:extLst>
                  <a:ext uri="{FF2B5EF4-FFF2-40B4-BE49-F238E27FC236}">
                    <a16:creationId xmlns:a16="http://schemas.microsoft.com/office/drawing/2014/main" id="{2B3F0AA5-A402-4173-9C72-6AEDEC9D4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" y="253"/>
                <a:ext cx="335" cy="281"/>
              </a:xfrm>
              <a:custGeom>
                <a:avLst/>
                <a:gdLst>
                  <a:gd name="T0" fmla="*/ 449 w 1528"/>
                  <a:gd name="T1" fmla="*/ 1235 h 1279"/>
                  <a:gd name="T2" fmla="*/ 567 w 1528"/>
                  <a:gd name="T3" fmla="*/ 1252 h 1279"/>
                  <a:gd name="T4" fmla="*/ 1528 w 1528"/>
                  <a:gd name="T5" fmla="*/ 238 h 1279"/>
                  <a:gd name="T6" fmla="*/ 785 w 1528"/>
                  <a:gd name="T7" fmla="*/ 0 h 1279"/>
                  <a:gd name="T8" fmla="*/ 0 w 1528"/>
                  <a:gd name="T9" fmla="*/ 826 h 1279"/>
                  <a:gd name="T10" fmla="*/ 449 w 1528"/>
                  <a:gd name="T11" fmla="*/ 1235 h 1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8" h="1279">
                    <a:moveTo>
                      <a:pt x="449" y="1235"/>
                    </a:moveTo>
                    <a:cubicBezTo>
                      <a:pt x="489" y="1271"/>
                      <a:pt x="542" y="1279"/>
                      <a:pt x="567" y="1252"/>
                    </a:cubicBezTo>
                    <a:cubicBezTo>
                      <a:pt x="1528" y="238"/>
                      <a:pt x="1528" y="238"/>
                      <a:pt x="1528" y="238"/>
                    </a:cubicBezTo>
                    <a:cubicBezTo>
                      <a:pt x="1285" y="149"/>
                      <a:pt x="1037" y="69"/>
                      <a:pt x="785" y="0"/>
                    </a:cubicBezTo>
                    <a:cubicBezTo>
                      <a:pt x="0" y="826"/>
                      <a:pt x="0" y="826"/>
                      <a:pt x="0" y="826"/>
                    </a:cubicBezTo>
                    <a:lnTo>
                      <a:pt x="449" y="1235"/>
                    </a:lnTo>
                    <a:close/>
                  </a:path>
                </a:pathLst>
              </a:custGeom>
              <a:solidFill>
                <a:srgbClr val="F3A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459">
                <a:extLst>
                  <a:ext uri="{FF2B5EF4-FFF2-40B4-BE49-F238E27FC236}">
                    <a16:creationId xmlns:a16="http://schemas.microsoft.com/office/drawing/2014/main" id="{0C273C4D-D37D-4BBF-8700-AC376F67D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2" y="253"/>
                <a:ext cx="172" cy="182"/>
              </a:xfrm>
              <a:custGeom>
                <a:avLst/>
                <a:gdLst>
                  <a:gd name="T0" fmla="*/ 0 w 785"/>
                  <a:gd name="T1" fmla="*/ 826 h 826"/>
                  <a:gd name="T2" fmla="*/ 785 w 785"/>
                  <a:gd name="T3" fmla="*/ 0 h 826"/>
                  <a:gd name="T4" fmla="*/ 785 w 785"/>
                  <a:gd name="T5" fmla="*/ 0 h 826"/>
                  <a:gd name="T6" fmla="*/ 0 w 785"/>
                  <a:gd name="T7" fmla="*/ 826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5" h="826">
                    <a:moveTo>
                      <a:pt x="0" y="826"/>
                    </a:moveTo>
                    <a:cubicBezTo>
                      <a:pt x="785" y="0"/>
                      <a:pt x="785" y="0"/>
                      <a:pt x="785" y="0"/>
                    </a:cubicBezTo>
                    <a:cubicBezTo>
                      <a:pt x="785" y="0"/>
                      <a:pt x="785" y="0"/>
                      <a:pt x="785" y="0"/>
                    </a:cubicBezTo>
                    <a:lnTo>
                      <a:pt x="0" y="826"/>
                    </a:lnTo>
                    <a:close/>
                  </a:path>
                </a:pathLst>
              </a:custGeom>
              <a:solidFill>
                <a:srgbClr val="E44A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Freeform 460">
                <a:extLst>
                  <a:ext uri="{FF2B5EF4-FFF2-40B4-BE49-F238E27FC236}">
                    <a16:creationId xmlns:a16="http://schemas.microsoft.com/office/drawing/2014/main" id="{0EB0CD3B-B061-4C1D-95A5-D76AFED2EE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8" y="807"/>
                <a:ext cx="50" cy="49"/>
              </a:xfrm>
              <a:custGeom>
                <a:avLst/>
                <a:gdLst>
                  <a:gd name="T0" fmla="*/ 0 w 50"/>
                  <a:gd name="T1" fmla="*/ 5 h 49"/>
                  <a:gd name="T2" fmla="*/ 44 w 50"/>
                  <a:gd name="T3" fmla="*/ 0 h 49"/>
                  <a:gd name="T4" fmla="*/ 50 w 50"/>
                  <a:gd name="T5" fmla="*/ 43 h 49"/>
                  <a:gd name="T6" fmla="*/ 6 w 50"/>
                  <a:gd name="T7" fmla="*/ 49 h 49"/>
                  <a:gd name="T8" fmla="*/ 0 w 50"/>
                  <a:gd name="T9" fmla="*/ 5 h 49"/>
                  <a:gd name="T10" fmla="*/ 40 w 50"/>
                  <a:gd name="T11" fmla="*/ 6 h 49"/>
                  <a:gd name="T12" fmla="*/ 6 w 50"/>
                  <a:gd name="T13" fmla="*/ 10 h 49"/>
                  <a:gd name="T14" fmla="*/ 10 w 50"/>
                  <a:gd name="T15" fmla="*/ 43 h 49"/>
                  <a:gd name="T16" fmla="*/ 44 w 50"/>
                  <a:gd name="T17" fmla="*/ 39 h 49"/>
                  <a:gd name="T18" fmla="*/ 40 w 50"/>
                  <a:gd name="T1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49">
                    <a:moveTo>
                      <a:pt x="0" y="5"/>
                    </a:moveTo>
                    <a:lnTo>
                      <a:pt x="44" y="0"/>
                    </a:lnTo>
                    <a:lnTo>
                      <a:pt x="50" y="43"/>
                    </a:lnTo>
                    <a:lnTo>
                      <a:pt x="6" y="49"/>
                    </a:lnTo>
                    <a:lnTo>
                      <a:pt x="0" y="5"/>
                    </a:lnTo>
                    <a:close/>
                    <a:moveTo>
                      <a:pt x="40" y="6"/>
                    </a:moveTo>
                    <a:lnTo>
                      <a:pt x="6" y="10"/>
                    </a:lnTo>
                    <a:lnTo>
                      <a:pt x="10" y="43"/>
                    </a:lnTo>
                    <a:lnTo>
                      <a:pt x="44" y="39"/>
                    </a:lnTo>
                    <a:lnTo>
                      <a:pt x="40" y="6"/>
                    </a:lnTo>
                    <a:close/>
                  </a:path>
                </a:pathLst>
              </a:custGeom>
              <a:solidFill>
                <a:srgbClr val="928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461">
                <a:extLst>
                  <a:ext uri="{FF2B5EF4-FFF2-40B4-BE49-F238E27FC236}">
                    <a16:creationId xmlns:a16="http://schemas.microsoft.com/office/drawing/2014/main" id="{7D54DF0A-DDDF-45F9-BF93-31D0AF50F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822"/>
                <a:ext cx="33" cy="31"/>
              </a:xfrm>
              <a:custGeom>
                <a:avLst/>
                <a:gdLst>
                  <a:gd name="T0" fmla="*/ 22 w 33"/>
                  <a:gd name="T1" fmla="*/ 0 h 31"/>
                  <a:gd name="T2" fmla="*/ 33 w 33"/>
                  <a:gd name="T3" fmla="*/ 9 h 31"/>
                  <a:gd name="T4" fmla="*/ 30 w 33"/>
                  <a:gd name="T5" fmla="*/ 13 h 31"/>
                  <a:gd name="T6" fmla="*/ 23 w 33"/>
                  <a:gd name="T7" fmla="*/ 6 h 31"/>
                  <a:gd name="T8" fmla="*/ 4 w 33"/>
                  <a:gd name="T9" fmla="*/ 31 h 31"/>
                  <a:gd name="T10" fmla="*/ 0 w 33"/>
                  <a:gd name="T11" fmla="*/ 28 h 31"/>
                  <a:gd name="T12" fmla="*/ 22 w 33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31">
                    <a:moveTo>
                      <a:pt x="22" y="0"/>
                    </a:moveTo>
                    <a:lnTo>
                      <a:pt x="33" y="9"/>
                    </a:lnTo>
                    <a:lnTo>
                      <a:pt x="30" y="13"/>
                    </a:lnTo>
                    <a:lnTo>
                      <a:pt x="23" y="6"/>
                    </a:lnTo>
                    <a:lnTo>
                      <a:pt x="4" y="31"/>
                    </a:lnTo>
                    <a:lnTo>
                      <a:pt x="0" y="2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AC9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Freeform 462">
                <a:extLst>
                  <a:ext uri="{FF2B5EF4-FFF2-40B4-BE49-F238E27FC236}">
                    <a16:creationId xmlns:a16="http://schemas.microsoft.com/office/drawing/2014/main" id="{35921C52-1F4A-4968-9326-A38314AC2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678"/>
                <a:ext cx="80" cy="78"/>
              </a:xfrm>
              <a:custGeom>
                <a:avLst/>
                <a:gdLst>
                  <a:gd name="T0" fmla="*/ 263 w 362"/>
                  <a:gd name="T1" fmla="*/ 37 h 357"/>
                  <a:gd name="T2" fmla="*/ 346 w 362"/>
                  <a:gd name="T3" fmla="*/ 178 h 357"/>
                  <a:gd name="T4" fmla="*/ 324 w 362"/>
                  <a:gd name="T5" fmla="*/ 259 h 357"/>
                  <a:gd name="T6" fmla="*/ 182 w 362"/>
                  <a:gd name="T7" fmla="*/ 341 h 357"/>
                  <a:gd name="T8" fmla="*/ 99 w 362"/>
                  <a:gd name="T9" fmla="*/ 319 h 357"/>
                  <a:gd name="T10" fmla="*/ 16 w 362"/>
                  <a:gd name="T11" fmla="*/ 179 h 357"/>
                  <a:gd name="T12" fmla="*/ 38 w 362"/>
                  <a:gd name="T13" fmla="*/ 98 h 357"/>
                  <a:gd name="T14" fmla="*/ 181 w 362"/>
                  <a:gd name="T15" fmla="*/ 16 h 357"/>
                  <a:gd name="T16" fmla="*/ 263 w 362"/>
                  <a:gd name="T17" fmla="*/ 3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357">
                    <a:moveTo>
                      <a:pt x="263" y="37"/>
                    </a:moveTo>
                    <a:cubicBezTo>
                      <a:pt x="325" y="54"/>
                      <a:pt x="362" y="116"/>
                      <a:pt x="346" y="178"/>
                    </a:cubicBezTo>
                    <a:cubicBezTo>
                      <a:pt x="324" y="259"/>
                      <a:pt x="324" y="259"/>
                      <a:pt x="324" y="259"/>
                    </a:cubicBezTo>
                    <a:cubicBezTo>
                      <a:pt x="308" y="320"/>
                      <a:pt x="244" y="357"/>
                      <a:pt x="182" y="341"/>
                    </a:cubicBezTo>
                    <a:cubicBezTo>
                      <a:pt x="99" y="319"/>
                      <a:pt x="99" y="319"/>
                      <a:pt x="99" y="319"/>
                    </a:cubicBezTo>
                    <a:cubicBezTo>
                      <a:pt x="37" y="303"/>
                      <a:pt x="0" y="240"/>
                      <a:pt x="16" y="179"/>
                    </a:cubicBezTo>
                    <a:cubicBezTo>
                      <a:pt x="38" y="98"/>
                      <a:pt x="38" y="98"/>
                      <a:pt x="38" y="98"/>
                    </a:cubicBezTo>
                    <a:cubicBezTo>
                      <a:pt x="54" y="36"/>
                      <a:pt x="118" y="0"/>
                      <a:pt x="181" y="16"/>
                    </a:cubicBezTo>
                    <a:lnTo>
                      <a:pt x="263" y="37"/>
                    </a:lnTo>
                    <a:close/>
                  </a:path>
                </a:pathLst>
              </a:custGeom>
              <a:solidFill>
                <a:srgbClr val="6091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463">
                <a:extLst>
                  <a:ext uri="{FF2B5EF4-FFF2-40B4-BE49-F238E27FC236}">
                    <a16:creationId xmlns:a16="http://schemas.microsoft.com/office/drawing/2014/main" id="{1C32D178-BE1A-40DC-A2F2-D775340FC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829"/>
                <a:ext cx="25" cy="19"/>
              </a:xfrm>
              <a:custGeom>
                <a:avLst/>
                <a:gdLst>
                  <a:gd name="T0" fmla="*/ 25 w 25"/>
                  <a:gd name="T1" fmla="*/ 15 h 19"/>
                  <a:gd name="T2" fmla="*/ 5 w 25"/>
                  <a:gd name="T3" fmla="*/ 0 h 19"/>
                  <a:gd name="T4" fmla="*/ 0 w 25"/>
                  <a:gd name="T5" fmla="*/ 19 h 19"/>
                  <a:gd name="T6" fmla="*/ 25 w 25"/>
                  <a:gd name="T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9">
                    <a:moveTo>
                      <a:pt x="25" y="15"/>
                    </a:moveTo>
                    <a:lnTo>
                      <a:pt x="5" y="0"/>
                    </a:lnTo>
                    <a:lnTo>
                      <a:pt x="0" y="19"/>
                    </a:lnTo>
                    <a:lnTo>
                      <a:pt x="25" y="15"/>
                    </a:lnTo>
                    <a:close/>
                  </a:path>
                </a:pathLst>
              </a:custGeom>
              <a:solidFill>
                <a:srgbClr val="31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464">
                <a:extLst>
                  <a:ext uri="{FF2B5EF4-FFF2-40B4-BE49-F238E27FC236}">
                    <a16:creationId xmlns:a16="http://schemas.microsoft.com/office/drawing/2014/main" id="{67600378-9431-43E8-B945-42273679A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691"/>
                <a:ext cx="386" cy="131"/>
              </a:xfrm>
              <a:custGeom>
                <a:avLst/>
                <a:gdLst>
                  <a:gd name="T0" fmla="*/ 0 w 1762"/>
                  <a:gd name="T1" fmla="*/ 156 h 601"/>
                  <a:gd name="T2" fmla="*/ 1709 w 1762"/>
                  <a:gd name="T3" fmla="*/ 601 h 601"/>
                  <a:gd name="T4" fmla="*/ 1656 w 1762"/>
                  <a:gd name="T5" fmla="*/ 508 h 601"/>
                  <a:gd name="T6" fmla="*/ 1761 w 1762"/>
                  <a:gd name="T7" fmla="*/ 451 h 601"/>
                  <a:gd name="T8" fmla="*/ 1762 w 1762"/>
                  <a:gd name="T9" fmla="*/ 448 h 601"/>
                  <a:gd name="T10" fmla="*/ 41 w 1762"/>
                  <a:gd name="T11" fmla="*/ 0 h 601"/>
                  <a:gd name="T12" fmla="*/ 0 w 1762"/>
                  <a:gd name="T13" fmla="*/ 156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2" h="601">
                    <a:moveTo>
                      <a:pt x="0" y="156"/>
                    </a:moveTo>
                    <a:cubicBezTo>
                      <a:pt x="1709" y="601"/>
                      <a:pt x="1709" y="601"/>
                      <a:pt x="1709" y="601"/>
                    </a:cubicBezTo>
                    <a:cubicBezTo>
                      <a:pt x="1675" y="580"/>
                      <a:pt x="1647" y="543"/>
                      <a:pt x="1656" y="508"/>
                    </a:cubicBezTo>
                    <a:cubicBezTo>
                      <a:pt x="1667" y="467"/>
                      <a:pt x="1713" y="444"/>
                      <a:pt x="1761" y="451"/>
                    </a:cubicBezTo>
                    <a:cubicBezTo>
                      <a:pt x="1762" y="448"/>
                      <a:pt x="1762" y="448"/>
                      <a:pt x="1762" y="448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D75F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465">
                <a:extLst>
                  <a:ext uri="{FF2B5EF4-FFF2-40B4-BE49-F238E27FC236}">
                    <a16:creationId xmlns:a16="http://schemas.microsoft.com/office/drawing/2014/main" id="{690F270D-D971-4D85-B8FC-4EEBECEAD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725"/>
                <a:ext cx="385" cy="133"/>
              </a:xfrm>
              <a:custGeom>
                <a:avLst/>
                <a:gdLst>
                  <a:gd name="T0" fmla="*/ 0 w 1755"/>
                  <a:gd name="T1" fmla="*/ 159 h 606"/>
                  <a:gd name="T2" fmla="*/ 1720 w 1755"/>
                  <a:gd name="T3" fmla="*/ 606 h 606"/>
                  <a:gd name="T4" fmla="*/ 1721 w 1755"/>
                  <a:gd name="T5" fmla="*/ 605 h 606"/>
                  <a:gd name="T6" fmla="*/ 1655 w 1755"/>
                  <a:gd name="T7" fmla="*/ 503 h 606"/>
                  <a:gd name="T8" fmla="*/ 1755 w 1755"/>
                  <a:gd name="T9" fmla="*/ 447 h 606"/>
                  <a:gd name="T10" fmla="*/ 1752 w 1755"/>
                  <a:gd name="T11" fmla="*/ 445 h 606"/>
                  <a:gd name="T12" fmla="*/ 43 w 1755"/>
                  <a:gd name="T13" fmla="*/ 0 h 606"/>
                  <a:gd name="T14" fmla="*/ 0 w 1755"/>
                  <a:gd name="T15" fmla="*/ 159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5" h="606">
                    <a:moveTo>
                      <a:pt x="0" y="159"/>
                    </a:moveTo>
                    <a:cubicBezTo>
                      <a:pt x="1720" y="606"/>
                      <a:pt x="1720" y="606"/>
                      <a:pt x="1720" y="606"/>
                    </a:cubicBezTo>
                    <a:cubicBezTo>
                      <a:pt x="1721" y="605"/>
                      <a:pt x="1721" y="605"/>
                      <a:pt x="1721" y="605"/>
                    </a:cubicBezTo>
                    <a:cubicBezTo>
                      <a:pt x="1673" y="589"/>
                      <a:pt x="1643" y="546"/>
                      <a:pt x="1655" y="503"/>
                    </a:cubicBezTo>
                    <a:cubicBezTo>
                      <a:pt x="1665" y="466"/>
                      <a:pt x="1713" y="446"/>
                      <a:pt x="1755" y="447"/>
                    </a:cubicBezTo>
                    <a:cubicBezTo>
                      <a:pt x="1754" y="446"/>
                      <a:pt x="1753" y="445"/>
                      <a:pt x="1752" y="445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0" y="159"/>
                    </a:lnTo>
                    <a:close/>
                  </a:path>
                </a:pathLst>
              </a:custGeom>
              <a:solidFill>
                <a:srgbClr val="EA71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466">
                <a:extLst>
                  <a:ext uri="{FF2B5EF4-FFF2-40B4-BE49-F238E27FC236}">
                    <a16:creationId xmlns:a16="http://schemas.microsoft.com/office/drawing/2014/main" id="{8FF12180-A967-4E9F-9C08-91DE089F0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787"/>
                <a:ext cx="87" cy="71"/>
              </a:xfrm>
              <a:custGeom>
                <a:avLst/>
                <a:gdLst>
                  <a:gd name="T0" fmla="*/ 77 w 395"/>
                  <a:gd name="T1" fmla="*/ 321 h 323"/>
                  <a:gd name="T2" fmla="*/ 76 w 395"/>
                  <a:gd name="T3" fmla="*/ 323 h 323"/>
                  <a:gd name="T4" fmla="*/ 371 w 395"/>
                  <a:gd name="T5" fmla="*/ 276 h 323"/>
                  <a:gd name="T6" fmla="*/ 395 w 395"/>
                  <a:gd name="T7" fmla="*/ 189 h 323"/>
                  <a:gd name="T8" fmla="*/ 162 w 395"/>
                  <a:gd name="T9" fmla="*/ 8 h 323"/>
                  <a:gd name="T10" fmla="*/ 162 w 395"/>
                  <a:gd name="T11" fmla="*/ 7 h 323"/>
                  <a:gd name="T12" fmla="*/ 161 w 395"/>
                  <a:gd name="T13" fmla="*/ 7 h 323"/>
                  <a:gd name="T14" fmla="*/ 161 w 395"/>
                  <a:gd name="T15" fmla="*/ 7 h 323"/>
                  <a:gd name="T16" fmla="*/ 161 w 395"/>
                  <a:gd name="T17" fmla="*/ 7 h 323"/>
                  <a:gd name="T18" fmla="*/ 56 w 395"/>
                  <a:gd name="T19" fmla="*/ 65 h 323"/>
                  <a:gd name="T20" fmla="*/ 103 w 395"/>
                  <a:gd name="T21" fmla="*/ 159 h 323"/>
                  <a:gd name="T22" fmla="*/ 11 w 395"/>
                  <a:gd name="T23" fmla="*/ 218 h 323"/>
                  <a:gd name="T24" fmla="*/ 77 w 395"/>
                  <a:gd name="T25" fmla="*/ 32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5" h="323">
                    <a:moveTo>
                      <a:pt x="77" y="321"/>
                    </a:moveTo>
                    <a:cubicBezTo>
                      <a:pt x="76" y="323"/>
                      <a:pt x="76" y="323"/>
                      <a:pt x="76" y="323"/>
                    </a:cubicBezTo>
                    <a:cubicBezTo>
                      <a:pt x="371" y="276"/>
                      <a:pt x="371" y="276"/>
                      <a:pt x="371" y="276"/>
                    </a:cubicBezTo>
                    <a:cubicBezTo>
                      <a:pt x="395" y="189"/>
                      <a:pt x="395" y="189"/>
                      <a:pt x="395" y="189"/>
                    </a:cubicBezTo>
                    <a:cubicBezTo>
                      <a:pt x="162" y="8"/>
                      <a:pt x="162" y="8"/>
                      <a:pt x="162" y="8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61" y="7"/>
                      <a:pt x="161" y="7"/>
                    </a:cubicBezTo>
                    <a:cubicBezTo>
                      <a:pt x="161" y="7"/>
                      <a:pt x="161" y="7"/>
                      <a:pt x="161" y="7"/>
                    </a:cubicBezTo>
                    <a:cubicBezTo>
                      <a:pt x="161" y="7"/>
                      <a:pt x="161" y="7"/>
                      <a:pt x="161" y="7"/>
                    </a:cubicBezTo>
                    <a:cubicBezTo>
                      <a:pt x="113" y="0"/>
                      <a:pt x="67" y="24"/>
                      <a:pt x="56" y="65"/>
                    </a:cubicBezTo>
                    <a:cubicBezTo>
                      <a:pt x="46" y="101"/>
                      <a:pt x="67" y="138"/>
                      <a:pt x="103" y="159"/>
                    </a:cubicBezTo>
                    <a:cubicBezTo>
                      <a:pt x="60" y="158"/>
                      <a:pt x="21" y="180"/>
                      <a:pt x="11" y="218"/>
                    </a:cubicBezTo>
                    <a:cubicBezTo>
                      <a:pt x="0" y="260"/>
                      <a:pt x="29" y="304"/>
                      <a:pt x="77" y="321"/>
                    </a:cubicBezTo>
                    <a:close/>
                  </a:path>
                </a:pathLst>
              </a:custGeom>
              <a:solidFill>
                <a:srgbClr val="EDE0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467">
                <a:extLst>
                  <a:ext uri="{FF2B5EF4-FFF2-40B4-BE49-F238E27FC236}">
                    <a16:creationId xmlns:a16="http://schemas.microsoft.com/office/drawing/2014/main" id="{9DD6F614-CC56-4084-BE36-B5A30AB81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9" y="686"/>
                <a:ext cx="37" cy="73"/>
              </a:xfrm>
              <a:custGeom>
                <a:avLst/>
                <a:gdLst>
                  <a:gd name="T0" fmla="*/ 18 w 37"/>
                  <a:gd name="T1" fmla="*/ 0 h 73"/>
                  <a:gd name="T2" fmla="*/ 0 w 37"/>
                  <a:gd name="T3" fmla="*/ 69 h 73"/>
                  <a:gd name="T4" fmla="*/ 18 w 37"/>
                  <a:gd name="T5" fmla="*/ 73 h 73"/>
                  <a:gd name="T6" fmla="*/ 37 w 37"/>
                  <a:gd name="T7" fmla="*/ 5 h 73"/>
                  <a:gd name="T8" fmla="*/ 18 w 37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3">
                    <a:moveTo>
                      <a:pt x="18" y="0"/>
                    </a:moveTo>
                    <a:lnTo>
                      <a:pt x="0" y="69"/>
                    </a:lnTo>
                    <a:lnTo>
                      <a:pt x="18" y="73"/>
                    </a:lnTo>
                    <a:lnTo>
                      <a:pt x="37" y="5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CF9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468">
                <a:extLst>
                  <a:ext uri="{FF2B5EF4-FFF2-40B4-BE49-F238E27FC236}">
                    <a16:creationId xmlns:a16="http://schemas.microsoft.com/office/drawing/2014/main" id="{55866378-4506-4FF1-9BD4-A3000B657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687"/>
                <a:ext cx="24" cy="72"/>
              </a:xfrm>
              <a:custGeom>
                <a:avLst/>
                <a:gdLst>
                  <a:gd name="T0" fmla="*/ 98 w 108"/>
                  <a:gd name="T1" fmla="*/ 2 h 330"/>
                  <a:gd name="T2" fmla="*/ 107 w 108"/>
                  <a:gd name="T3" fmla="*/ 17 h 330"/>
                  <a:gd name="T4" fmla="*/ 25 w 108"/>
                  <a:gd name="T5" fmla="*/ 320 h 330"/>
                  <a:gd name="T6" fmla="*/ 10 w 108"/>
                  <a:gd name="T7" fmla="*/ 329 h 330"/>
                  <a:gd name="T8" fmla="*/ 10 w 108"/>
                  <a:gd name="T9" fmla="*/ 329 h 330"/>
                  <a:gd name="T10" fmla="*/ 1 w 108"/>
                  <a:gd name="T11" fmla="*/ 314 h 330"/>
                  <a:gd name="T12" fmla="*/ 83 w 108"/>
                  <a:gd name="T13" fmla="*/ 11 h 330"/>
                  <a:gd name="T14" fmla="*/ 98 w 108"/>
                  <a:gd name="T15" fmla="*/ 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330">
                    <a:moveTo>
                      <a:pt x="98" y="2"/>
                    </a:moveTo>
                    <a:cubicBezTo>
                      <a:pt x="104" y="4"/>
                      <a:pt x="108" y="10"/>
                      <a:pt x="107" y="17"/>
                    </a:cubicBezTo>
                    <a:cubicBezTo>
                      <a:pt x="25" y="320"/>
                      <a:pt x="25" y="320"/>
                      <a:pt x="25" y="320"/>
                    </a:cubicBezTo>
                    <a:cubicBezTo>
                      <a:pt x="24" y="327"/>
                      <a:pt x="17" y="330"/>
                      <a:pt x="10" y="329"/>
                    </a:cubicBezTo>
                    <a:cubicBezTo>
                      <a:pt x="10" y="329"/>
                      <a:pt x="10" y="329"/>
                      <a:pt x="10" y="329"/>
                    </a:cubicBezTo>
                    <a:cubicBezTo>
                      <a:pt x="4" y="327"/>
                      <a:pt x="0" y="320"/>
                      <a:pt x="1" y="314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5" y="4"/>
                      <a:pt x="91" y="0"/>
                      <a:pt x="98" y="2"/>
                    </a:cubicBezTo>
                    <a:close/>
                  </a:path>
                </a:pathLst>
              </a:custGeom>
              <a:solidFill>
                <a:srgbClr val="F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469">
                <a:extLst>
                  <a:ext uri="{FF2B5EF4-FFF2-40B4-BE49-F238E27FC236}">
                    <a16:creationId xmlns:a16="http://schemas.microsoft.com/office/drawing/2014/main" id="{AF91380F-4894-49AA-A350-844990874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" y="689"/>
                <a:ext cx="24" cy="72"/>
              </a:xfrm>
              <a:custGeom>
                <a:avLst/>
                <a:gdLst>
                  <a:gd name="T0" fmla="*/ 99 w 109"/>
                  <a:gd name="T1" fmla="*/ 2 h 331"/>
                  <a:gd name="T2" fmla="*/ 108 w 109"/>
                  <a:gd name="T3" fmla="*/ 17 h 331"/>
                  <a:gd name="T4" fmla="*/ 26 w 109"/>
                  <a:gd name="T5" fmla="*/ 320 h 331"/>
                  <a:gd name="T6" fmla="*/ 11 w 109"/>
                  <a:gd name="T7" fmla="*/ 329 h 331"/>
                  <a:gd name="T8" fmla="*/ 11 w 109"/>
                  <a:gd name="T9" fmla="*/ 329 h 331"/>
                  <a:gd name="T10" fmla="*/ 2 w 109"/>
                  <a:gd name="T11" fmla="*/ 314 h 331"/>
                  <a:gd name="T12" fmla="*/ 84 w 109"/>
                  <a:gd name="T13" fmla="*/ 11 h 331"/>
                  <a:gd name="T14" fmla="*/ 99 w 109"/>
                  <a:gd name="T15" fmla="*/ 2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331">
                    <a:moveTo>
                      <a:pt x="99" y="2"/>
                    </a:moveTo>
                    <a:cubicBezTo>
                      <a:pt x="105" y="4"/>
                      <a:pt x="109" y="10"/>
                      <a:pt x="108" y="17"/>
                    </a:cubicBezTo>
                    <a:cubicBezTo>
                      <a:pt x="26" y="320"/>
                      <a:pt x="26" y="320"/>
                      <a:pt x="26" y="320"/>
                    </a:cubicBezTo>
                    <a:cubicBezTo>
                      <a:pt x="24" y="327"/>
                      <a:pt x="18" y="331"/>
                      <a:pt x="11" y="329"/>
                    </a:cubicBezTo>
                    <a:cubicBezTo>
                      <a:pt x="11" y="329"/>
                      <a:pt x="11" y="329"/>
                      <a:pt x="11" y="329"/>
                    </a:cubicBezTo>
                    <a:cubicBezTo>
                      <a:pt x="4" y="327"/>
                      <a:pt x="0" y="320"/>
                      <a:pt x="2" y="314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5" y="4"/>
                      <a:pt x="92" y="0"/>
                      <a:pt x="99" y="2"/>
                    </a:cubicBezTo>
                    <a:close/>
                  </a:path>
                </a:pathLst>
              </a:custGeom>
              <a:solidFill>
                <a:srgbClr val="F0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470">
                <a:extLst>
                  <a:ext uri="{FF2B5EF4-FFF2-40B4-BE49-F238E27FC236}">
                    <a16:creationId xmlns:a16="http://schemas.microsoft.com/office/drawing/2014/main" id="{DCC07D81-9E66-474B-A3DC-ADB88BF07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" y="565"/>
                <a:ext cx="194" cy="277"/>
              </a:xfrm>
              <a:custGeom>
                <a:avLst/>
                <a:gdLst>
                  <a:gd name="T0" fmla="*/ 52 w 886"/>
                  <a:gd name="T1" fmla="*/ 319 h 1265"/>
                  <a:gd name="T2" fmla="*/ 139 w 886"/>
                  <a:gd name="T3" fmla="*/ 50 h 1265"/>
                  <a:gd name="T4" fmla="*/ 139 w 886"/>
                  <a:gd name="T5" fmla="*/ 50 h 1265"/>
                  <a:gd name="T6" fmla="*/ 413 w 886"/>
                  <a:gd name="T7" fmla="*/ 137 h 1265"/>
                  <a:gd name="T8" fmla="*/ 835 w 886"/>
                  <a:gd name="T9" fmla="*/ 946 h 1265"/>
                  <a:gd name="T10" fmla="*/ 747 w 886"/>
                  <a:gd name="T11" fmla="*/ 1215 h 1265"/>
                  <a:gd name="T12" fmla="*/ 747 w 886"/>
                  <a:gd name="T13" fmla="*/ 1215 h 1265"/>
                  <a:gd name="T14" fmla="*/ 474 w 886"/>
                  <a:gd name="T15" fmla="*/ 1128 h 1265"/>
                  <a:gd name="T16" fmla="*/ 52 w 886"/>
                  <a:gd name="T17" fmla="*/ 319 h 1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6" h="1265">
                    <a:moveTo>
                      <a:pt x="52" y="319"/>
                    </a:moveTo>
                    <a:cubicBezTo>
                      <a:pt x="0" y="221"/>
                      <a:pt x="40" y="101"/>
                      <a:pt x="139" y="50"/>
                    </a:cubicBezTo>
                    <a:cubicBezTo>
                      <a:pt x="139" y="50"/>
                      <a:pt x="139" y="50"/>
                      <a:pt x="139" y="50"/>
                    </a:cubicBezTo>
                    <a:cubicBezTo>
                      <a:pt x="239" y="0"/>
                      <a:pt x="361" y="39"/>
                      <a:pt x="413" y="137"/>
                    </a:cubicBezTo>
                    <a:cubicBezTo>
                      <a:pt x="835" y="946"/>
                      <a:pt x="835" y="946"/>
                      <a:pt x="835" y="946"/>
                    </a:cubicBezTo>
                    <a:cubicBezTo>
                      <a:pt x="886" y="1044"/>
                      <a:pt x="846" y="1165"/>
                      <a:pt x="747" y="1215"/>
                    </a:cubicBezTo>
                    <a:cubicBezTo>
                      <a:pt x="747" y="1215"/>
                      <a:pt x="747" y="1215"/>
                      <a:pt x="747" y="1215"/>
                    </a:cubicBezTo>
                    <a:cubicBezTo>
                      <a:pt x="647" y="1265"/>
                      <a:pt x="525" y="1227"/>
                      <a:pt x="474" y="1128"/>
                    </a:cubicBezTo>
                    <a:lnTo>
                      <a:pt x="52" y="319"/>
                    </a:lnTo>
                    <a:close/>
                  </a:path>
                </a:pathLst>
              </a:custGeom>
              <a:solidFill>
                <a:srgbClr val="ECC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471">
                <a:extLst>
                  <a:ext uri="{FF2B5EF4-FFF2-40B4-BE49-F238E27FC236}">
                    <a16:creationId xmlns:a16="http://schemas.microsoft.com/office/drawing/2014/main" id="{5F9206F9-E76E-4EAF-A8B7-9E98DB84F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7" y="1405"/>
                <a:ext cx="226" cy="610"/>
              </a:xfrm>
              <a:custGeom>
                <a:avLst/>
                <a:gdLst>
                  <a:gd name="T0" fmla="*/ 0 w 226"/>
                  <a:gd name="T1" fmla="*/ 588 h 610"/>
                  <a:gd name="T2" fmla="*/ 129 w 226"/>
                  <a:gd name="T3" fmla="*/ 0 h 610"/>
                  <a:gd name="T4" fmla="*/ 226 w 226"/>
                  <a:gd name="T5" fmla="*/ 23 h 610"/>
                  <a:gd name="T6" fmla="*/ 97 w 226"/>
                  <a:gd name="T7" fmla="*/ 610 h 610"/>
                  <a:gd name="T8" fmla="*/ 0 w 226"/>
                  <a:gd name="T9" fmla="*/ 588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610">
                    <a:moveTo>
                      <a:pt x="0" y="588"/>
                    </a:moveTo>
                    <a:lnTo>
                      <a:pt x="129" y="0"/>
                    </a:lnTo>
                    <a:lnTo>
                      <a:pt x="226" y="23"/>
                    </a:lnTo>
                    <a:lnTo>
                      <a:pt x="97" y="610"/>
                    </a:lnTo>
                    <a:lnTo>
                      <a:pt x="0" y="588"/>
                    </a:lnTo>
                    <a:close/>
                  </a:path>
                </a:pathLst>
              </a:custGeom>
              <a:solidFill>
                <a:srgbClr val="F1B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472">
                <a:extLst>
                  <a:ext uri="{FF2B5EF4-FFF2-40B4-BE49-F238E27FC236}">
                    <a16:creationId xmlns:a16="http://schemas.microsoft.com/office/drawing/2014/main" id="{AD302B6F-B4DA-4122-8394-FA202DFCC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" y="1423"/>
                <a:ext cx="21" cy="5"/>
              </a:xfrm>
              <a:custGeom>
                <a:avLst/>
                <a:gdLst>
                  <a:gd name="T0" fmla="*/ 0 w 21"/>
                  <a:gd name="T1" fmla="*/ 0 h 5"/>
                  <a:gd name="T2" fmla="*/ 21 w 21"/>
                  <a:gd name="T3" fmla="*/ 5 h 5"/>
                  <a:gd name="T4" fmla="*/ 0 w 2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5">
                    <a:moveTo>
                      <a:pt x="0" y="0"/>
                    </a:moveTo>
                    <a:lnTo>
                      <a:pt x="21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Line 473">
                <a:extLst>
                  <a:ext uri="{FF2B5EF4-FFF2-40B4-BE49-F238E27FC236}">
                    <a16:creationId xmlns:a16="http://schemas.microsoft.com/office/drawing/2014/main" id="{8A08F45E-E9F8-44AA-A6DF-DE28A3A3E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2" y="1423"/>
                <a:ext cx="21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474">
                <a:extLst>
                  <a:ext uri="{FF2B5EF4-FFF2-40B4-BE49-F238E27FC236}">
                    <a16:creationId xmlns:a16="http://schemas.microsoft.com/office/drawing/2014/main" id="{D4492A0A-CE1C-4660-9A56-7285AD4E9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" y="1421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5 h 9"/>
                  <a:gd name="T4" fmla="*/ 1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475">
                <a:extLst>
                  <a:ext uri="{FF2B5EF4-FFF2-40B4-BE49-F238E27FC236}">
                    <a16:creationId xmlns:a16="http://schemas.microsoft.com/office/drawing/2014/main" id="{C8C1AFE2-D2E7-4201-98FC-B94865787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" y="1432"/>
                <a:ext cx="11" cy="3"/>
              </a:xfrm>
              <a:custGeom>
                <a:avLst/>
                <a:gdLst>
                  <a:gd name="T0" fmla="*/ 0 w 11"/>
                  <a:gd name="T1" fmla="*/ 0 h 3"/>
                  <a:gd name="T2" fmla="*/ 11 w 11"/>
                  <a:gd name="T3" fmla="*/ 3 h 3"/>
                  <a:gd name="T4" fmla="*/ 0 w 1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0" y="0"/>
                    </a:moveTo>
                    <a:lnTo>
                      <a:pt x="11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Line 476">
                <a:extLst>
                  <a:ext uri="{FF2B5EF4-FFF2-40B4-BE49-F238E27FC236}">
                    <a16:creationId xmlns:a16="http://schemas.microsoft.com/office/drawing/2014/main" id="{329EF9BD-4947-4B2E-9780-C3EB5C1AD3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1432"/>
                <a:ext cx="11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477">
                <a:extLst>
                  <a:ext uri="{FF2B5EF4-FFF2-40B4-BE49-F238E27FC236}">
                    <a16:creationId xmlns:a16="http://schemas.microsoft.com/office/drawing/2014/main" id="{AE5967B5-E5F5-4285-8F24-C67E9A6CE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0" y="1430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478">
                <a:extLst>
                  <a:ext uri="{FF2B5EF4-FFF2-40B4-BE49-F238E27FC236}">
                    <a16:creationId xmlns:a16="http://schemas.microsoft.com/office/drawing/2014/main" id="{B740533F-5C48-40FA-8440-5ACA36395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1441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Line 479">
                <a:extLst>
                  <a:ext uri="{FF2B5EF4-FFF2-40B4-BE49-F238E27FC236}">
                    <a16:creationId xmlns:a16="http://schemas.microsoft.com/office/drawing/2014/main" id="{E5ED9708-6C62-4D48-B298-14D641D1F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9" y="1441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480">
                <a:extLst>
                  <a:ext uri="{FF2B5EF4-FFF2-40B4-BE49-F238E27FC236}">
                    <a16:creationId xmlns:a16="http://schemas.microsoft.com/office/drawing/2014/main" id="{B6E8C947-69C0-4360-A85B-35D42E5B6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1439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481">
                <a:extLst>
                  <a:ext uri="{FF2B5EF4-FFF2-40B4-BE49-F238E27FC236}">
                    <a16:creationId xmlns:a16="http://schemas.microsoft.com/office/drawing/2014/main" id="{1850738F-E98E-430D-9CE4-0471EE4EB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1451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2 h 2"/>
                  <a:gd name="T4" fmla="*/ 0 w 1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Line 482">
                <a:extLst>
                  <a:ext uri="{FF2B5EF4-FFF2-40B4-BE49-F238E27FC236}">
                    <a16:creationId xmlns:a16="http://schemas.microsoft.com/office/drawing/2014/main" id="{3D516241-74C0-47E9-8963-735A577A4C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6" y="1451"/>
                <a:ext cx="11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483">
                <a:extLst>
                  <a:ext uri="{FF2B5EF4-FFF2-40B4-BE49-F238E27FC236}">
                    <a16:creationId xmlns:a16="http://schemas.microsoft.com/office/drawing/2014/main" id="{C8AA7E42-3A7F-472E-A05B-AF8D9297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1448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484">
                <a:extLst>
                  <a:ext uri="{FF2B5EF4-FFF2-40B4-BE49-F238E27FC236}">
                    <a16:creationId xmlns:a16="http://schemas.microsoft.com/office/drawing/2014/main" id="{E79BA381-ABF5-43AB-A79D-B0AC8FD60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1460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Line 485">
                <a:extLst>
                  <a:ext uri="{FF2B5EF4-FFF2-40B4-BE49-F238E27FC236}">
                    <a16:creationId xmlns:a16="http://schemas.microsoft.com/office/drawing/2014/main" id="{06C7B742-A0EA-4D40-9903-5A8154F57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4" y="1460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Freeform 486">
                <a:extLst>
                  <a:ext uri="{FF2B5EF4-FFF2-40B4-BE49-F238E27FC236}">
                    <a16:creationId xmlns:a16="http://schemas.microsoft.com/office/drawing/2014/main" id="{DB72761C-3297-412E-BE18-0BFFF7428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" y="1457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487">
                <a:extLst>
                  <a:ext uri="{FF2B5EF4-FFF2-40B4-BE49-F238E27FC236}">
                    <a16:creationId xmlns:a16="http://schemas.microsoft.com/office/drawing/2014/main" id="{A69C76AE-4640-4CC6-9D30-3D697B472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469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Line 488">
                <a:extLst>
                  <a:ext uri="{FF2B5EF4-FFF2-40B4-BE49-F238E27FC236}">
                    <a16:creationId xmlns:a16="http://schemas.microsoft.com/office/drawing/2014/main" id="{49CCD5FE-20BB-4695-BD45-A58E4D074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2" y="1469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Freeform 489">
                <a:extLst>
                  <a:ext uri="{FF2B5EF4-FFF2-40B4-BE49-F238E27FC236}">
                    <a16:creationId xmlns:a16="http://schemas.microsoft.com/office/drawing/2014/main" id="{39D22721-0AA4-456E-88BC-A2A6FA2DF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467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Freeform 490">
                <a:extLst>
                  <a:ext uri="{FF2B5EF4-FFF2-40B4-BE49-F238E27FC236}">
                    <a16:creationId xmlns:a16="http://schemas.microsoft.com/office/drawing/2014/main" id="{441C3BCA-CFD5-42B8-A4E0-077B2CA91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1478"/>
                <a:ext cx="21" cy="5"/>
              </a:xfrm>
              <a:custGeom>
                <a:avLst/>
                <a:gdLst>
                  <a:gd name="T0" fmla="*/ 0 w 21"/>
                  <a:gd name="T1" fmla="*/ 0 h 5"/>
                  <a:gd name="T2" fmla="*/ 21 w 21"/>
                  <a:gd name="T3" fmla="*/ 5 h 5"/>
                  <a:gd name="T4" fmla="*/ 0 w 2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5">
                    <a:moveTo>
                      <a:pt x="0" y="0"/>
                    </a:moveTo>
                    <a:lnTo>
                      <a:pt x="21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Line 491">
                <a:extLst>
                  <a:ext uri="{FF2B5EF4-FFF2-40B4-BE49-F238E27FC236}">
                    <a16:creationId xmlns:a16="http://schemas.microsoft.com/office/drawing/2014/main" id="{8CEED820-F2CF-4C95-BA89-C33D9E2A8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1478"/>
                <a:ext cx="21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Freeform 492">
                <a:extLst>
                  <a:ext uri="{FF2B5EF4-FFF2-40B4-BE49-F238E27FC236}">
                    <a16:creationId xmlns:a16="http://schemas.microsoft.com/office/drawing/2014/main" id="{CCF3622C-7602-488D-9989-53A64F801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1476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4 h 9"/>
                  <a:gd name="T4" fmla="*/ 1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493">
                <a:extLst>
                  <a:ext uri="{FF2B5EF4-FFF2-40B4-BE49-F238E27FC236}">
                    <a16:creationId xmlns:a16="http://schemas.microsoft.com/office/drawing/2014/main" id="{0B14BEE0-E119-4345-82BF-808AF54D6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1487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2 h 2"/>
                  <a:gd name="T4" fmla="*/ 0 w 1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Line 494">
                <a:extLst>
                  <a:ext uri="{FF2B5EF4-FFF2-40B4-BE49-F238E27FC236}">
                    <a16:creationId xmlns:a16="http://schemas.microsoft.com/office/drawing/2014/main" id="{F3503EE3-1E7F-45A8-9494-1BECDE90A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8" y="1487"/>
                <a:ext cx="11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Freeform 495">
                <a:extLst>
                  <a:ext uri="{FF2B5EF4-FFF2-40B4-BE49-F238E27FC236}">
                    <a16:creationId xmlns:a16="http://schemas.microsoft.com/office/drawing/2014/main" id="{86A1C456-2531-4D32-AF66-556E6DF43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1485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496">
                <a:extLst>
                  <a:ext uri="{FF2B5EF4-FFF2-40B4-BE49-F238E27FC236}">
                    <a16:creationId xmlns:a16="http://schemas.microsoft.com/office/drawing/2014/main" id="{9F876D6D-11D1-42A6-8AA9-D5ACE8A1F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496"/>
                <a:ext cx="11" cy="3"/>
              </a:xfrm>
              <a:custGeom>
                <a:avLst/>
                <a:gdLst>
                  <a:gd name="T0" fmla="*/ 0 w 11"/>
                  <a:gd name="T1" fmla="*/ 0 h 3"/>
                  <a:gd name="T2" fmla="*/ 11 w 11"/>
                  <a:gd name="T3" fmla="*/ 3 h 3"/>
                  <a:gd name="T4" fmla="*/ 0 w 1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0" y="0"/>
                    </a:moveTo>
                    <a:lnTo>
                      <a:pt x="11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Line 497">
                <a:extLst>
                  <a:ext uri="{FF2B5EF4-FFF2-40B4-BE49-F238E27FC236}">
                    <a16:creationId xmlns:a16="http://schemas.microsoft.com/office/drawing/2014/main" id="{053CC629-107A-4070-B017-CA79D10FC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6" y="1496"/>
                <a:ext cx="11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Freeform 498">
                <a:extLst>
                  <a:ext uri="{FF2B5EF4-FFF2-40B4-BE49-F238E27FC236}">
                    <a16:creationId xmlns:a16="http://schemas.microsoft.com/office/drawing/2014/main" id="{EA512E69-4C21-4943-97D5-79FE46CBC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494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499">
                <a:extLst>
                  <a:ext uri="{FF2B5EF4-FFF2-40B4-BE49-F238E27FC236}">
                    <a16:creationId xmlns:a16="http://schemas.microsoft.com/office/drawing/2014/main" id="{EAAD443A-37D9-4360-83A2-3EFB37639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505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Line 500">
                <a:extLst>
                  <a:ext uri="{FF2B5EF4-FFF2-40B4-BE49-F238E27FC236}">
                    <a16:creationId xmlns:a16="http://schemas.microsoft.com/office/drawing/2014/main" id="{BE596199-BEF1-4B6E-A893-8DC6AC7ED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4" y="1505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501">
                <a:extLst>
                  <a:ext uri="{FF2B5EF4-FFF2-40B4-BE49-F238E27FC236}">
                    <a16:creationId xmlns:a16="http://schemas.microsoft.com/office/drawing/2014/main" id="{6B39AF6D-73F1-460D-B946-668C7205D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503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502">
                <a:extLst>
                  <a:ext uri="{FF2B5EF4-FFF2-40B4-BE49-F238E27FC236}">
                    <a16:creationId xmlns:a16="http://schemas.microsoft.com/office/drawing/2014/main" id="{383B466B-7850-4018-93CA-36F79F58E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1515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Line 503">
                <a:extLst>
                  <a:ext uri="{FF2B5EF4-FFF2-40B4-BE49-F238E27FC236}">
                    <a16:creationId xmlns:a16="http://schemas.microsoft.com/office/drawing/2014/main" id="{083A6C70-6A38-4750-969C-74A1417017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2" y="1515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504">
                <a:extLst>
                  <a:ext uri="{FF2B5EF4-FFF2-40B4-BE49-F238E27FC236}">
                    <a16:creationId xmlns:a16="http://schemas.microsoft.com/office/drawing/2014/main" id="{FE4972CC-C5CC-4EF1-A5FF-78E0DB1E2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1512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505">
                <a:extLst>
                  <a:ext uri="{FF2B5EF4-FFF2-40B4-BE49-F238E27FC236}">
                    <a16:creationId xmlns:a16="http://schemas.microsoft.com/office/drawing/2014/main" id="{21FBEFB1-AC47-46D0-B234-17587470B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1524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Line 506">
                <a:extLst>
                  <a:ext uri="{FF2B5EF4-FFF2-40B4-BE49-F238E27FC236}">
                    <a16:creationId xmlns:a16="http://schemas.microsoft.com/office/drawing/2014/main" id="{BCBA3DC9-4032-4E84-975B-3F94E35F5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0" y="1524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507">
                <a:extLst>
                  <a:ext uri="{FF2B5EF4-FFF2-40B4-BE49-F238E27FC236}">
                    <a16:creationId xmlns:a16="http://schemas.microsoft.com/office/drawing/2014/main" id="{2661927A-5AB9-4AE8-9CFE-D7B9715D1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1521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508">
                <a:extLst>
                  <a:ext uri="{FF2B5EF4-FFF2-40B4-BE49-F238E27FC236}">
                    <a16:creationId xmlns:a16="http://schemas.microsoft.com/office/drawing/2014/main" id="{6ACF4BE0-A59F-494F-AEAC-C4FD6983C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1533"/>
                <a:ext cx="21" cy="4"/>
              </a:xfrm>
              <a:custGeom>
                <a:avLst/>
                <a:gdLst>
                  <a:gd name="T0" fmla="*/ 0 w 21"/>
                  <a:gd name="T1" fmla="*/ 0 h 4"/>
                  <a:gd name="T2" fmla="*/ 21 w 21"/>
                  <a:gd name="T3" fmla="*/ 4 h 4"/>
                  <a:gd name="T4" fmla="*/ 0 w 21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4">
                    <a:moveTo>
                      <a:pt x="0" y="0"/>
                    </a:moveTo>
                    <a:lnTo>
                      <a:pt x="21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Line 509">
                <a:extLst>
                  <a:ext uri="{FF2B5EF4-FFF2-40B4-BE49-F238E27FC236}">
                    <a16:creationId xmlns:a16="http://schemas.microsoft.com/office/drawing/2014/main" id="{D4FD4117-C248-4D9F-8B00-1A359E62B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8" y="1533"/>
                <a:ext cx="21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510">
                <a:extLst>
                  <a:ext uri="{FF2B5EF4-FFF2-40B4-BE49-F238E27FC236}">
                    <a16:creationId xmlns:a16="http://schemas.microsoft.com/office/drawing/2014/main" id="{5E471752-CA09-4B3E-AA9D-65F119338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1531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4 h 9"/>
                  <a:gd name="T4" fmla="*/ 1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511">
                <a:extLst>
                  <a:ext uri="{FF2B5EF4-FFF2-40B4-BE49-F238E27FC236}">
                    <a16:creationId xmlns:a16="http://schemas.microsoft.com/office/drawing/2014/main" id="{7E301954-9411-4305-AC62-2D6BE2EF2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" y="1542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Line 512">
                <a:extLst>
                  <a:ext uri="{FF2B5EF4-FFF2-40B4-BE49-F238E27FC236}">
                    <a16:creationId xmlns:a16="http://schemas.microsoft.com/office/drawing/2014/main" id="{C09815F7-61CD-4A5B-ADB8-A4FF1A218C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6" y="1542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513">
                <a:extLst>
                  <a:ext uri="{FF2B5EF4-FFF2-40B4-BE49-F238E27FC236}">
                    <a16:creationId xmlns:a16="http://schemas.microsoft.com/office/drawing/2014/main" id="{8E949ED3-FA5A-41A8-9F80-ADD6C55A7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" y="1540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514">
                <a:extLst>
                  <a:ext uri="{FF2B5EF4-FFF2-40B4-BE49-F238E27FC236}">
                    <a16:creationId xmlns:a16="http://schemas.microsoft.com/office/drawing/2014/main" id="{FC3334AB-6836-4E7B-9629-37CBBC981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" y="1551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Line 515">
                <a:extLst>
                  <a:ext uri="{FF2B5EF4-FFF2-40B4-BE49-F238E27FC236}">
                    <a16:creationId xmlns:a16="http://schemas.microsoft.com/office/drawing/2014/main" id="{D4E91CFE-1FA6-4A5C-9174-F921E4FBC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4" y="1551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516">
                <a:extLst>
                  <a:ext uri="{FF2B5EF4-FFF2-40B4-BE49-F238E27FC236}">
                    <a16:creationId xmlns:a16="http://schemas.microsoft.com/office/drawing/2014/main" id="{CE5FEBB9-A10C-4AE0-9104-08E79BCF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4" y="1549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517">
                <a:extLst>
                  <a:ext uri="{FF2B5EF4-FFF2-40B4-BE49-F238E27FC236}">
                    <a16:creationId xmlns:a16="http://schemas.microsoft.com/office/drawing/2014/main" id="{1300D18F-C4E4-49AC-8BA0-0FC5320F0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1560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Line 518">
                <a:extLst>
                  <a:ext uri="{FF2B5EF4-FFF2-40B4-BE49-F238E27FC236}">
                    <a16:creationId xmlns:a16="http://schemas.microsoft.com/office/drawing/2014/main" id="{963ED134-4B01-419B-AB71-BC8C9E809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2" y="1560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519">
                <a:extLst>
                  <a:ext uri="{FF2B5EF4-FFF2-40B4-BE49-F238E27FC236}">
                    <a16:creationId xmlns:a16="http://schemas.microsoft.com/office/drawing/2014/main" id="{14D0DFEF-0BA4-4CEA-9BBC-E57AB537C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1558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520">
                <a:extLst>
                  <a:ext uri="{FF2B5EF4-FFF2-40B4-BE49-F238E27FC236}">
                    <a16:creationId xmlns:a16="http://schemas.microsoft.com/office/drawing/2014/main" id="{EB32B6C3-C8B7-46DD-A58B-BDA5EAA8B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" y="1569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Line 521">
                <a:extLst>
                  <a:ext uri="{FF2B5EF4-FFF2-40B4-BE49-F238E27FC236}">
                    <a16:creationId xmlns:a16="http://schemas.microsoft.com/office/drawing/2014/main" id="{BC835C00-5C9E-4076-85DD-A91E5B2C1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0" y="1569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522">
                <a:extLst>
                  <a:ext uri="{FF2B5EF4-FFF2-40B4-BE49-F238E27FC236}">
                    <a16:creationId xmlns:a16="http://schemas.microsoft.com/office/drawing/2014/main" id="{2C545EE6-E032-4DA7-8F47-59C437D19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" y="1567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523">
                <a:extLst>
                  <a:ext uri="{FF2B5EF4-FFF2-40B4-BE49-F238E27FC236}">
                    <a16:creationId xmlns:a16="http://schemas.microsoft.com/office/drawing/2014/main" id="{064603BB-372B-4580-AB8A-F983DF3E4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1579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Line 524">
                <a:extLst>
                  <a:ext uri="{FF2B5EF4-FFF2-40B4-BE49-F238E27FC236}">
                    <a16:creationId xmlns:a16="http://schemas.microsoft.com/office/drawing/2014/main" id="{18789F01-8612-440C-A604-94181C320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8" y="1579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525">
                <a:extLst>
                  <a:ext uri="{FF2B5EF4-FFF2-40B4-BE49-F238E27FC236}">
                    <a16:creationId xmlns:a16="http://schemas.microsoft.com/office/drawing/2014/main" id="{D63F7602-62E8-497B-9FA2-39E75BBF6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1576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526">
                <a:extLst>
                  <a:ext uri="{FF2B5EF4-FFF2-40B4-BE49-F238E27FC236}">
                    <a16:creationId xmlns:a16="http://schemas.microsoft.com/office/drawing/2014/main" id="{BBF04511-3695-4F86-9B90-897D968C3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" y="1588"/>
                <a:ext cx="20" cy="4"/>
              </a:xfrm>
              <a:custGeom>
                <a:avLst/>
                <a:gdLst>
                  <a:gd name="T0" fmla="*/ 0 w 20"/>
                  <a:gd name="T1" fmla="*/ 0 h 4"/>
                  <a:gd name="T2" fmla="*/ 20 w 20"/>
                  <a:gd name="T3" fmla="*/ 4 h 4"/>
                  <a:gd name="T4" fmla="*/ 0 w 20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lnTo>
                      <a:pt x="2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Line 527">
                <a:extLst>
                  <a:ext uri="{FF2B5EF4-FFF2-40B4-BE49-F238E27FC236}">
                    <a16:creationId xmlns:a16="http://schemas.microsoft.com/office/drawing/2014/main" id="{5D4121FD-599A-44B8-9924-A0BBE741D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6" y="1588"/>
                <a:ext cx="20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Freeform 528">
                <a:extLst>
                  <a:ext uri="{FF2B5EF4-FFF2-40B4-BE49-F238E27FC236}">
                    <a16:creationId xmlns:a16="http://schemas.microsoft.com/office/drawing/2014/main" id="{C9848DBC-65F6-4436-A7DA-C7382F957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" y="1585"/>
                <a:ext cx="21" cy="10"/>
              </a:xfrm>
              <a:custGeom>
                <a:avLst/>
                <a:gdLst>
                  <a:gd name="T0" fmla="*/ 20 w 21"/>
                  <a:gd name="T1" fmla="*/ 10 h 10"/>
                  <a:gd name="T2" fmla="*/ 21 w 21"/>
                  <a:gd name="T3" fmla="*/ 5 h 10"/>
                  <a:gd name="T4" fmla="*/ 1 w 21"/>
                  <a:gd name="T5" fmla="*/ 0 h 10"/>
                  <a:gd name="T6" fmla="*/ 0 w 21"/>
                  <a:gd name="T7" fmla="*/ 5 h 10"/>
                  <a:gd name="T8" fmla="*/ 20 w 21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0">
                    <a:moveTo>
                      <a:pt x="20" y="10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529">
                <a:extLst>
                  <a:ext uri="{FF2B5EF4-FFF2-40B4-BE49-F238E27FC236}">
                    <a16:creationId xmlns:a16="http://schemas.microsoft.com/office/drawing/2014/main" id="{89B30A21-2DE8-411D-ADAA-3E594EFF5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4" y="1597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Line 530">
                <a:extLst>
                  <a:ext uri="{FF2B5EF4-FFF2-40B4-BE49-F238E27FC236}">
                    <a16:creationId xmlns:a16="http://schemas.microsoft.com/office/drawing/2014/main" id="{8B2BBCF9-E5BF-43B2-98B9-67FBB7E78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4" y="1597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531">
                <a:extLst>
                  <a:ext uri="{FF2B5EF4-FFF2-40B4-BE49-F238E27FC236}">
                    <a16:creationId xmlns:a16="http://schemas.microsoft.com/office/drawing/2014/main" id="{6687DC52-D4D3-4E2A-9F0D-58E830A14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4" y="1595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532">
                <a:extLst>
                  <a:ext uri="{FF2B5EF4-FFF2-40B4-BE49-F238E27FC236}">
                    <a16:creationId xmlns:a16="http://schemas.microsoft.com/office/drawing/2014/main" id="{1B011D3F-AA2C-4BFD-9950-AF54F9ABD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2" y="1606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Line 533">
                <a:extLst>
                  <a:ext uri="{FF2B5EF4-FFF2-40B4-BE49-F238E27FC236}">
                    <a16:creationId xmlns:a16="http://schemas.microsoft.com/office/drawing/2014/main" id="{97919533-A1AF-453C-B724-E58A02E8B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2" y="1606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534">
                <a:extLst>
                  <a:ext uri="{FF2B5EF4-FFF2-40B4-BE49-F238E27FC236}">
                    <a16:creationId xmlns:a16="http://schemas.microsoft.com/office/drawing/2014/main" id="{47A0907B-86D4-4A6D-9BE5-7A000E6F8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2" y="1604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535">
                <a:extLst>
                  <a:ext uri="{FF2B5EF4-FFF2-40B4-BE49-F238E27FC236}">
                    <a16:creationId xmlns:a16="http://schemas.microsoft.com/office/drawing/2014/main" id="{B77ABACD-F368-4AFF-AA48-190E0D277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0" y="1615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Line 536">
                <a:extLst>
                  <a:ext uri="{FF2B5EF4-FFF2-40B4-BE49-F238E27FC236}">
                    <a16:creationId xmlns:a16="http://schemas.microsoft.com/office/drawing/2014/main" id="{0C3DE148-9304-4F27-BF13-ECF4B22E8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0" y="1615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537">
                <a:extLst>
                  <a:ext uri="{FF2B5EF4-FFF2-40B4-BE49-F238E27FC236}">
                    <a16:creationId xmlns:a16="http://schemas.microsoft.com/office/drawing/2014/main" id="{3A257F7D-1056-43A6-9123-2CB45F35A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1613"/>
                <a:ext cx="12" cy="7"/>
              </a:xfrm>
              <a:custGeom>
                <a:avLst/>
                <a:gdLst>
                  <a:gd name="T0" fmla="*/ 11 w 12"/>
                  <a:gd name="T1" fmla="*/ 7 h 7"/>
                  <a:gd name="T2" fmla="*/ 12 w 12"/>
                  <a:gd name="T3" fmla="*/ 2 h 7"/>
                  <a:gd name="T4" fmla="*/ 2 w 12"/>
                  <a:gd name="T5" fmla="*/ 0 h 7"/>
                  <a:gd name="T6" fmla="*/ 0 w 12"/>
                  <a:gd name="T7" fmla="*/ 4 h 7"/>
                  <a:gd name="T8" fmla="*/ 11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1" y="7"/>
                    </a:moveTo>
                    <a:lnTo>
                      <a:pt x="1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538">
                <a:extLst>
                  <a:ext uri="{FF2B5EF4-FFF2-40B4-BE49-F238E27FC236}">
                    <a16:creationId xmlns:a16="http://schemas.microsoft.com/office/drawing/2014/main" id="{E2844900-37DF-4D72-AF65-E851BCF66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1624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Line 539">
                <a:extLst>
                  <a:ext uri="{FF2B5EF4-FFF2-40B4-BE49-F238E27FC236}">
                    <a16:creationId xmlns:a16="http://schemas.microsoft.com/office/drawing/2014/main" id="{5AEBBA05-8439-4F11-BB21-1B7A398A1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8" y="1624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540">
                <a:extLst>
                  <a:ext uri="{FF2B5EF4-FFF2-40B4-BE49-F238E27FC236}">
                    <a16:creationId xmlns:a16="http://schemas.microsoft.com/office/drawing/2014/main" id="{D2108938-E555-4901-8753-CE9F48A28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1622"/>
                <a:ext cx="12" cy="7"/>
              </a:xfrm>
              <a:custGeom>
                <a:avLst/>
                <a:gdLst>
                  <a:gd name="T0" fmla="*/ 11 w 12"/>
                  <a:gd name="T1" fmla="*/ 7 h 7"/>
                  <a:gd name="T2" fmla="*/ 12 w 12"/>
                  <a:gd name="T3" fmla="*/ 3 h 7"/>
                  <a:gd name="T4" fmla="*/ 2 w 12"/>
                  <a:gd name="T5" fmla="*/ 0 h 7"/>
                  <a:gd name="T6" fmla="*/ 0 w 12"/>
                  <a:gd name="T7" fmla="*/ 5 h 7"/>
                  <a:gd name="T8" fmla="*/ 11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1" y="7"/>
                    </a:moveTo>
                    <a:lnTo>
                      <a:pt x="12" y="3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541">
                <a:extLst>
                  <a:ext uri="{FF2B5EF4-FFF2-40B4-BE49-F238E27FC236}">
                    <a16:creationId xmlns:a16="http://schemas.microsoft.com/office/drawing/2014/main" id="{06D4CB8D-A3C5-4930-8B86-4C94BD381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" y="1634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Line 542">
                <a:extLst>
                  <a:ext uri="{FF2B5EF4-FFF2-40B4-BE49-F238E27FC236}">
                    <a16:creationId xmlns:a16="http://schemas.microsoft.com/office/drawing/2014/main" id="{961E5EEB-CE59-4806-B3DE-B44A5B0A05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6" y="1634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543">
                <a:extLst>
                  <a:ext uri="{FF2B5EF4-FFF2-40B4-BE49-F238E27FC236}">
                    <a16:creationId xmlns:a16="http://schemas.microsoft.com/office/drawing/2014/main" id="{806CA15F-E8FA-473F-AE74-23DA1D3EB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" y="1631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0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544">
                <a:extLst>
                  <a:ext uri="{FF2B5EF4-FFF2-40B4-BE49-F238E27FC236}">
                    <a16:creationId xmlns:a16="http://schemas.microsoft.com/office/drawing/2014/main" id="{26D0ACC5-AD8D-4750-A990-7185E09D1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1643"/>
                <a:ext cx="20" cy="4"/>
              </a:xfrm>
              <a:custGeom>
                <a:avLst/>
                <a:gdLst>
                  <a:gd name="T0" fmla="*/ 0 w 20"/>
                  <a:gd name="T1" fmla="*/ 0 h 4"/>
                  <a:gd name="T2" fmla="*/ 20 w 20"/>
                  <a:gd name="T3" fmla="*/ 4 h 4"/>
                  <a:gd name="T4" fmla="*/ 0 w 20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lnTo>
                      <a:pt x="2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2" name="Line 545">
                <a:extLst>
                  <a:ext uri="{FF2B5EF4-FFF2-40B4-BE49-F238E27FC236}">
                    <a16:creationId xmlns:a16="http://schemas.microsoft.com/office/drawing/2014/main" id="{5B486649-6854-4346-BE58-58EDE459F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4" y="1643"/>
                <a:ext cx="20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546">
                <a:extLst>
                  <a:ext uri="{FF2B5EF4-FFF2-40B4-BE49-F238E27FC236}">
                    <a16:creationId xmlns:a16="http://schemas.microsoft.com/office/drawing/2014/main" id="{1B7AFD5F-9A1C-477D-B19C-C9D2E49D7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1641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4 h 9"/>
                  <a:gd name="T4" fmla="*/ 0 w 21"/>
                  <a:gd name="T5" fmla="*/ 0 h 9"/>
                  <a:gd name="T6" fmla="*/ 0 w 21"/>
                  <a:gd name="T7" fmla="*/ 4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547">
                <a:extLst>
                  <a:ext uri="{FF2B5EF4-FFF2-40B4-BE49-F238E27FC236}">
                    <a16:creationId xmlns:a16="http://schemas.microsoft.com/office/drawing/2014/main" id="{E7C2CA4B-F3ED-400E-A348-BBD76D923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2" y="1652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Line 548">
                <a:extLst>
                  <a:ext uri="{FF2B5EF4-FFF2-40B4-BE49-F238E27FC236}">
                    <a16:creationId xmlns:a16="http://schemas.microsoft.com/office/drawing/2014/main" id="{838ED703-3C40-4029-8BF1-E8AD69E26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2" y="1652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549">
                <a:extLst>
                  <a:ext uri="{FF2B5EF4-FFF2-40B4-BE49-F238E27FC236}">
                    <a16:creationId xmlns:a16="http://schemas.microsoft.com/office/drawing/2014/main" id="{87B3FB9B-48E5-4DD9-AA6E-AE328BC71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1" y="1650"/>
                <a:ext cx="12" cy="6"/>
              </a:xfrm>
              <a:custGeom>
                <a:avLst/>
                <a:gdLst>
                  <a:gd name="T0" fmla="*/ 11 w 12"/>
                  <a:gd name="T1" fmla="*/ 6 h 6"/>
                  <a:gd name="T2" fmla="*/ 12 w 12"/>
                  <a:gd name="T3" fmla="*/ 2 h 6"/>
                  <a:gd name="T4" fmla="*/ 1 w 12"/>
                  <a:gd name="T5" fmla="*/ 0 h 6"/>
                  <a:gd name="T6" fmla="*/ 0 w 12"/>
                  <a:gd name="T7" fmla="*/ 4 h 6"/>
                  <a:gd name="T8" fmla="*/ 11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1" y="6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550">
                <a:extLst>
                  <a:ext uri="{FF2B5EF4-FFF2-40B4-BE49-F238E27FC236}">
                    <a16:creationId xmlns:a16="http://schemas.microsoft.com/office/drawing/2014/main" id="{1D328B0C-F9E0-437C-8D88-2CF7B8B83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1661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8" name="Line 551">
                <a:extLst>
                  <a:ext uri="{FF2B5EF4-FFF2-40B4-BE49-F238E27FC236}">
                    <a16:creationId xmlns:a16="http://schemas.microsoft.com/office/drawing/2014/main" id="{119F6205-3445-442A-8818-2BFCD3308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0" y="1661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552">
                <a:extLst>
                  <a:ext uri="{FF2B5EF4-FFF2-40B4-BE49-F238E27FC236}">
                    <a16:creationId xmlns:a16="http://schemas.microsoft.com/office/drawing/2014/main" id="{60956AAF-BC03-4962-BCB7-8AB128ECE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59"/>
                <a:ext cx="12" cy="7"/>
              </a:xfrm>
              <a:custGeom>
                <a:avLst/>
                <a:gdLst>
                  <a:gd name="T0" fmla="*/ 10 w 12"/>
                  <a:gd name="T1" fmla="*/ 7 h 7"/>
                  <a:gd name="T2" fmla="*/ 12 w 12"/>
                  <a:gd name="T3" fmla="*/ 2 h 7"/>
                  <a:gd name="T4" fmla="*/ 1 w 12"/>
                  <a:gd name="T5" fmla="*/ 0 h 7"/>
                  <a:gd name="T6" fmla="*/ 0 w 12"/>
                  <a:gd name="T7" fmla="*/ 4 h 7"/>
                  <a:gd name="T8" fmla="*/ 10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0" y="7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553">
                <a:extLst>
                  <a:ext uri="{FF2B5EF4-FFF2-40B4-BE49-F238E27FC236}">
                    <a16:creationId xmlns:a16="http://schemas.microsoft.com/office/drawing/2014/main" id="{93561D06-0492-4464-A58C-4A664CD78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1670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Line 554">
                <a:extLst>
                  <a:ext uri="{FF2B5EF4-FFF2-40B4-BE49-F238E27FC236}">
                    <a16:creationId xmlns:a16="http://schemas.microsoft.com/office/drawing/2014/main" id="{58D1A43B-7C69-424F-95FF-E9D105740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8" y="1670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555">
                <a:extLst>
                  <a:ext uri="{FF2B5EF4-FFF2-40B4-BE49-F238E27FC236}">
                    <a16:creationId xmlns:a16="http://schemas.microsoft.com/office/drawing/2014/main" id="{E85319EF-8F3F-4B82-9251-AEC234C6F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68"/>
                <a:ext cx="12" cy="7"/>
              </a:xfrm>
              <a:custGeom>
                <a:avLst/>
                <a:gdLst>
                  <a:gd name="T0" fmla="*/ 10 w 12"/>
                  <a:gd name="T1" fmla="*/ 7 h 7"/>
                  <a:gd name="T2" fmla="*/ 12 w 12"/>
                  <a:gd name="T3" fmla="*/ 2 h 7"/>
                  <a:gd name="T4" fmla="*/ 2 w 12"/>
                  <a:gd name="T5" fmla="*/ 0 h 7"/>
                  <a:gd name="T6" fmla="*/ 0 w 12"/>
                  <a:gd name="T7" fmla="*/ 4 h 7"/>
                  <a:gd name="T8" fmla="*/ 10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0" y="7"/>
                    </a:moveTo>
                    <a:lnTo>
                      <a:pt x="1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556">
                <a:extLst>
                  <a:ext uri="{FF2B5EF4-FFF2-40B4-BE49-F238E27FC236}">
                    <a16:creationId xmlns:a16="http://schemas.microsoft.com/office/drawing/2014/main" id="{41D535E3-AC99-4841-9C3F-9F2CF05B5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" y="1679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Line 557">
                <a:extLst>
                  <a:ext uri="{FF2B5EF4-FFF2-40B4-BE49-F238E27FC236}">
                    <a16:creationId xmlns:a16="http://schemas.microsoft.com/office/drawing/2014/main" id="{EFF9F983-77C6-4F2B-B2F0-6459B0737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1679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558">
                <a:extLst>
                  <a:ext uri="{FF2B5EF4-FFF2-40B4-BE49-F238E27FC236}">
                    <a16:creationId xmlns:a16="http://schemas.microsoft.com/office/drawing/2014/main" id="{D03E4EAF-C12E-4C87-B35A-2A7D229E8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" y="1677"/>
                <a:ext cx="12" cy="7"/>
              </a:xfrm>
              <a:custGeom>
                <a:avLst/>
                <a:gdLst>
                  <a:gd name="T0" fmla="*/ 11 w 12"/>
                  <a:gd name="T1" fmla="*/ 7 h 7"/>
                  <a:gd name="T2" fmla="*/ 12 w 12"/>
                  <a:gd name="T3" fmla="*/ 2 h 7"/>
                  <a:gd name="T4" fmla="*/ 1 w 12"/>
                  <a:gd name="T5" fmla="*/ 0 h 7"/>
                  <a:gd name="T6" fmla="*/ 0 w 12"/>
                  <a:gd name="T7" fmla="*/ 5 h 7"/>
                  <a:gd name="T8" fmla="*/ 11 w 12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11" y="7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Freeform 559">
                <a:extLst>
                  <a:ext uri="{FF2B5EF4-FFF2-40B4-BE49-F238E27FC236}">
                    <a16:creationId xmlns:a16="http://schemas.microsoft.com/office/drawing/2014/main" id="{F11DF52B-D2A9-45BE-8020-23FCC3BBE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1688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Line 560">
                <a:extLst>
                  <a:ext uri="{FF2B5EF4-FFF2-40B4-BE49-F238E27FC236}">
                    <a16:creationId xmlns:a16="http://schemas.microsoft.com/office/drawing/2014/main" id="{7899C177-F484-4F75-B540-CDCE5DE0C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4" y="1688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Freeform 561">
                <a:extLst>
                  <a:ext uri="{FF2B5EF4-FFF2-40B4-BE49-F238E27FC236}">
                    <a16:creationId xmlns:a16="http://schemas.microsoft.com/office/drawing/2014/main" id="{56EF1794-B955-4E7F-AFAA-E2DBE55EC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86"/>
                <a:ext cx="11" cy="7"/>
              </a:xfrm>
              <a:custGeom>
                <a:avLst/>
                <a:gdLst>
                  <a:gd name="T0" fmla="*/ 11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1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1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562">
                <a:extLst>
                  <a:ext uri="{FF2B5EF4-FFF2-40B4-BE49-F238E27FC236}">
                    <a16:creationId xmlns:a16="http://schemas.microsoft.com/office/drawing/2014/main" id="{47A732A0-1CDD-4522-A856-A3FDA8EAB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2" y="1698"/>
                <a:ext cx="20" cy="4"/>
              </a:xfrm>
              <a:custGeom>
                <a:avLst/>
                <a:gdLst>
                  <a:gd name="T0" fmla="*/ 0 w 20"/>
                  <a:gd name="T1" fmla="*/ 0 h 4"/>
                  <a:gd name="T2" fmla="*/ 20 w 20"/>
                  <a:gd name="T3" fmla="*/ 4 h 4"/>
                  <a:gd name="T4" fmla="*/ 0 w 20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lnTo>
                      <a:pt x="2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0" name="Line 563">
                <a:extLst>
                  <a:ext uri="{FF2B5EF4-FFF2-40B4-BE49-F238E27FC236}">
                    <a16:creationId xmlns:a16="http://schemas.microsoft.com/office/drawing/2014/main" id="{749FB56D-AE49-474B-AC51-E6E1A9881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1698"/>
                <a:ext cx="20" cy="4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564">
                <a:extLst>
                  <a:ext uri="{FF2B5EF4-FFF2-40B4-BE49-F238E27FC236}">
                    <a16:creationId xmlns:a16="http://schemas.microsoft.com/office/drawing/2014/main" id="{EA49573E-CD44-4418-A96D-9C9FBA909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" y="1695"/>
                <a:ext cx="22" cy="9"/>
              </a:xfrm>
              <a:custGeom>
                <a:avLst/>
                <a:gdLst>
                  <a:gd name="T0" fmla="*/ 21 w 22"/>
                  <a:gd name="T1" fmla="*/ 9 h 9"/>
                  <a:gd name="T2" fmla="*/ 22 w 22"/>
                  <a:gd name="T3" fmla="*/ 5 h 9"/>
                  <a:gd name="T4" fmla="*/ 1 w 22"/>
                  <a:gd name="T5" fmla="*/ 0 h 9"/>
                  <a:gd name="T6" fmla="*/ 0 w 22"/>
                  <a:gd name="T7" fmla="*/ 5 h 9"/>
                  <a:gd name="T8" fmla="*/ 21 w 22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9">
                    <a:moveTo>
                      <a:pt x="21" y="9"/>
                    </a:moveTo>
                    <a:lnTo>
                      <a:pt x="22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565">
                <a:extLst>
                  <a:ext uri="{FF2B5EF4-FFF2-40B4-BE49-F238E27FC236}">
                    <a16:creationId xmlns:a16="http://schemas.microsoft.com/office/drawing/2014/main" id="{068FB2A1-5C85-49BD-A7C4-73E6BD222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0" y="1707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Line 566">
                <a:extLst>
                  <a:ext uri="{FF2B5EF4-FFF2-40B4-BE49-F238E27FC236}">
                    <a16:creationId xmlns:a16="http://schemas.microsoft.com/office/drawing/2014/main" id="{A5383804-5418-4434-83AA-F954773B73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0" y="1707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567">
                <a:extLst>
                  <a:ext uri="{FF2B5EF4-FFF2-40B4-BE49-F238E27FC236}">
                    <a16:creationId xmlns:a16="http://schemas.microsoft.com/office/drawing/2014/main" id="{A21FE841-14A3-4702-88EB-3A68F1CF8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1705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568">
                <a:extLst>
                  <a:ext uri="{FF2B5EF4-FFF2-40B4-BE49-F238E27FC236}">
                    <a16:creationId xmlns:a16="http://schemas.microsoft.com/office/drawing/2014/main" id="{83EBDAEF-470F-4827-9E31-28FD2F6EB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16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Line 569">
                <a:extLst>
                  <a:ext uri="{FF2B5EF4-FFF2-40B4-BE49-F238E27FC236}">
                    <a16:creationId xmlns:a16="http://schemas.microsoft.com/office/drawing/2014/main" id="{229C252D-C87B-454C-8EA6-BCCFA9B04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8" y="1716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570">
                <a:extLst>
                  <a:ext uri="{FF2B5EF4-FFF2-40B4-BE49-F238E27FC236}">
                    <a16:creationId xmlns:a16="http://schemas.microsoft.com/office/drawing/2014/main" id="{93BBD1ED-B7CE-484C-BFAA-283770FB2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" y="1714"/>
                <a:ext cx="12" cy="6"/>
              </a:xfrm>
              <a:custGeom>
                <a:avLst/>
                <a:gdLst>
                  <a:gd name="T0" fmla="*/ 10 w 12"/>
                  <a:gd name="T1" fmla="*/ 6 h 6"/>
                  <a:gd name="T2" fmla="*/ 12 w 12"/>
                  <a:gd name="T3" fmla="*/ 2 h 6"/>
                  <a:gd name="T4" fmla="*/ 1 w 12"/>
                  <a:gd name="T5" fmla="*/ 0 h 6"/>
                  <a:gd name="T6" fmla="*/ 0 w 12"/>
                  <a:gd name="T7" fmla="*/ 4 h 6"/>
                  <a:gd name="T8" fmla="*/ 10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0" y="6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571">
                <a:extLst>
                  <a:ext uri="{FF2B5EF4-FFF2-40B4-BE49-F238E27FC236}">
                    <a16:creationId xmlns:a16="http://schemas.microsoft.com/office/drawing/2014/main" id="{D7CEF338-4ABE-4DDA-8D58-EE18FBB92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6" y="1725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Line 572">
                <a:extLst>
                  <a:ext uri="{FF2B5EF4-FFF2-40B4-BE49-F238E27FC236}">
                    <a16:creationId xmlns:a16="http://schemas.microsoft.com/office/drawing/2014/main" id="{0C66C707-BC19-4E31-AC20-FD7703A24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6" y="1725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Freeform 573">
                <a:extLst>
                  <a:ext uri="{FF2B5EF4-FFF2-40B4-BE49-F238E27FC236}">
                    <a16:creationId xmlns:a16="http://schemas.microsoft.com/office/drawing/2014/main" id="{D48B8F6B-4E52-4565-AB25-91EE85E92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1723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Freeform 574">
                <a:extLst>
                  <a:ext uri="{FF2B5EF4-FFF2-40B4-BE49-F238E27FC236}">
                    <a16:creationId xmlns:a16="http://schemas.microsoft.com/office/drawing/2014/main" id="{B0E9413B-AB78-4EE5-B67C-24878B520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" y="1734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Line 575">
                <a:extLst>
                  <a:ext uri="{FF2B5EF4-FFF2-40B4-BE49-F238E27FC236}">
                    <a16:creationId xmlns:a16="http://schemas.microsoft.com/office/drawing/2014/main" id="{1AF2E106-4D9F-4E8D-ACAF-B5FC728322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4" y="1734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576">
                <a:extLst>
                  <a:ext uri="{FF2B5EF4-FFF2-40B4-BE49-F238E27FC236}">
                    <a16:creationId xmlns:a16="http://schemas.microsoft.com/office/drawing/2014/main" id="{333198F6-29B6-4EA7-AAC7-DB375234D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32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577">
                <a:extLst>
                  <a:ext uri="{FF2B5EF4-FFF2-40B4-BE49-F238E27FC236}">
                    <a16:creationId xmlns:a16="http://schemas.microsoft.com/office/drawing/2014/main" id="{CC9AD135-A877-458E-8543-A88F6836F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1743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Line 578">
                <a:extLst>
                  <a:ext uri="{FF2B5EF4-FFF2-40B4-BE49-F238E27FC236}">
                    <a16:creationId xmlns:a16="http://schemas.microsoft.com/office/drawing/2014/main" id="{E68460BB-699E-4218-A676-A872D6D09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2" y="1743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579">
                <a:extLst>
                  <a:ext uri="{FF2B5EF4-FFF2-40B4-BE49-F238E27FC236}">
                    <a16:creationId xmlns:a16="http://schemas.microsoft.com/office/drawing/2014/main" id="{880D4808-4A36-40FE-8940-48710DC4A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1" y="1741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580">
                <a:extLst>
                  <a:ext uri="{FF2B5EF4-FFF2-40B4-BE49-F238E27FC236}">
                    <a16:creationId xmlns:a16="http://schemas.microsoft.com/office/drawing/2014/main" id="{4F14F0A4-71F4-4622-861D-4A8CB11B9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1752"/>
                <a:ext cx="20" cy="5"/>
              </a:xfrm>
              <a:custGeom>
                <a:avLst/>
                <a:gdLst>
                  <a:gd name="T0" fmla="*/ 0 w 20"/>
                  <a:gd name="T1" fmla="*/ 0 h 5"/>
                  <a:gd name="T2" fmla="*/ 20 w 20"/>
                  <a:gd name="T3" fmla="*/ 5 h 5"/>
                  <a:gd name="T4" fmla="*/ 0 w 2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">
                    <a:moveTo>
                      <a:pt x="0" y="0"/>
                    </a:move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Line 581">
                <a:extLst>
                  <a:ext uri="{FF2B5EF4-FFF2-40B4-BE49-F238E27FC236}">
                    <a16:creationId xmlns:a16="http://schemas.microsoft.com/office/drawing/2014/main" id="{0137139F-9843-43FF-90A7-C7F32AC43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0" y="1752"/>
                <a:ext cx="20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582">
                <a:extLst>
                  <a:ext uri="{FF2B5EF4-FFF2-40B4-BE49-F238E27FC236}">
                    <a16:creationId xmlns:a16="http://schemas.microsoft.com/office/drawing/2014/main" id="{09FF417D-D6FF-4501-ABB8-A62A2AED4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50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5 h 9"/>
                  <a:gd name="T4" fmla="*/ 1 w 21"/>
                  <a:gd name="T5" fmla="*/ 0 h 9"/>
                  <a:gd name="T6" fmla="*/ 0 w 21"/>
                  <a:gd name="T7" fmla="*/ 5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Freeform 583">
                <a:extLst>
                  <a:ext uri="{FF2B5EF4-FFF2-40B4-BE49-F238E27FC236}">
                    <a16:creationId xmlns:a16="http://schemas.microsoft.com/office/drawing/2014/main" id="{4CF14F13-28FA-4E75-88DE-CAF2EAC48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8" y="1762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1" name="Line 584">
                <a:extLst>
                  <a:ext uri="{FF2B5EF4-FFF2-40B4-BE49-F238E27FC236}">
                    <a16:creationId xmlns:a16="http://schemas.microsoft.com/office/drawing/2014/main" id="{EDFC348E-E48E-401C-8121-FC0B870BC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8" y="1762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585">
                <a:extLst>
                  <a:ext uri="{FF2B5EF4-FFF2-40B4-BE49-F238E27FC236}">
                    <a16:creationId xmlns:a16="http://schemas.microsoft.com/office/drawing/2014/main" id="{2C29E4CA-6B14-4A50-9381-8526BFFE3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59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586">
                <a:extLst>
                  <a:ext uri="{FF2B5EF4-FFF2-40B4-BE49-F238E27FC236}">
                    <a16:creationId xmlns:a16="http://schemas.microsoft.com/office/drawing/2014/main" id="{8A9D51E1-AD01-4ADB-AB76-ADD3CAD06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71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Line 587">
                <a:extLst>
                  <a:ext uri="{FF2B5EF4-FFF2-40B4-BE49-F238E27FC236}">
                    <a16:creationId xmlns:a16="http://schemas.microsoft.com/office/drawing/2014/main" id="{D9E5D777-1074-4C25-9DA5-BC5291AB5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6" y="1771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588">
                <a:extLst>
                  <a:ext uri="{FF2B5EF4-FFF2-40B4-BE49-F238E27FC236}">
                    <a16:creationId xmlns:a16="http://schemas.microsoft.com/office/drawing/2014/main" id="{8A6F3D86-8A5D-4E77-A3D1-E666872E4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1769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589">
                <a:extLst>
                  <a:ext uri="{FF2B5EF4-FFF2-40B4-BE49-F238E27FC236}">
                    <a16:creationId xmlns:a16="http://schemas.microsoft.com/office/drawing/2014/main" id="{F1AD3939-D8A2-4BCD-9884-794F843C0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1780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Line 590">
                <a:extLst>
                  <a:ext uri="{FF2B5EF4-FFF2-40B4-BE49-F238E27FC236}">
                    <a16:creationId xmlns:a16="http://schemas.microsoft.com/office/drawing/2014/main" id="{078F91FE-BBD7-460E-9633-B73905FCE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" y="1780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591">
                <a:extLst>
                  <a:ext uri="{FF2B5EF4-FFF2-40B4-BE49-F238E27FC236}">
                    <a16:creationId xmlns:a16="http://schemas.microsoft.com/office/drawing/2014/main" id="{5BAA8E35-3705-4E0C-9DD3-8746D69F4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1778"/>
                <a:ext cx="11" cy="6"/>
              </a:xfrm>
              <a:custGeom>
                <a:avLst/>
                <a:gdLst>
                  <a:gd name="T0" fmla="*/ 10 w 11"/>
                  <a:gd name="T1" fmla="*/ 6 h 6"/>
                  <a:gd name="T2" fmla="*/ 11 w 11"/>
                  <a:gd name="T3" fmla="*/ 2 h 6"/>
                  <a:gd name="T4" fmla="*/ 1 w 11"/>
                  <a:gd name="T5" fmla="*/ 0 h 6"/>
                  <a:gd name="T6" fmla="*/ 0 w 11"/>
                  <a:gd name="T7" fmla="*/ 4 h 6"/>
                  <a:gd name="T8" fmla="*/ 10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6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592">
                <a:extLst>
                  <a:ext uri="{FF2B5EF4-FFF2-40B4-BE49-F238E27FC236}">
                    <a16:creationId xmlns:a16="http://schemas.microsoft.com/office/drawing/2014/main" id="{2E7A13D4-C984-4C23-87E8-2A7FB8660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2" y="1789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Line 593">
                <a:extLst>
                  <a:ext uri="{FF2B5EF4-FFF2-40B4-BE49-F238E27FC236}">
                    <a16:creationId xmlns:a16="http://schemas.microsoft.com/office/drawing/2014/main" id="{B5798302-1560-4B6D-8A1F-B47B276A8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2" y="1789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594">
                <a:extLst>
                  <a:ext uri="{FF2B5EF4-FFF2-40B4-BE49-F238E27FC236}">
                    <a16:creationId xmlns:a16="http://schemas.microsoft.com/office/drawing/2014/main" id="{B6BE5B88-3988-425E-807D-428A7887E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" y="1787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595">
                <a:extLst>
                  <a:ext uri="{FF2B5EF4-FFF2-40B4-BE49-F238E27FC236}">
                    <a16:creationId xmlns:a16="http://schemas.microsoft.com/office/drawing/2014/main" id="{C3C77CBA-BCEB-4154-A671-586D4FBC3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1798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Line 596">
                <a:extLst>
                  <a:ext uri="{FF2B5EF4-FFF2-40B4-BE49-F238E27FC236}">
                    <a16:creationId xmlns:a16="http://schemas.microsoft.com/office/drawing/2014/main" id="{3681D7FA-4CE8-468D-AF1D-A4F97C6CF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0" y="1798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597">
                <a:extLst>
                  <a:ext uri="{FF2B5EF4-FFF2-40B4-BE49-F238E27FC236}">
                    <a16:creationId xmlns:a16="http://schemas.microsoft.com/office/drawing/2014/main" id="{A8D7E23C-0BA0-4510-AA39-7613B8F30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9" y="1796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2 h 7"/>
                  <a:gd name="T4" fmla="*/ 1 w 11"/>
                  <a:gd name="T5" fmla="*/ 0 h 7"/>
                  <a:gd name="T6" fmla="*/ 0 w 11"/>
                  <a:gd name="T7" fmla="*/ 4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2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5" name="Freeform 598">
                <a:extLst>
                  <a:ext uri="{FF2B5EF4-FFF2-40B4-BE49-F238E27FC236}">
                    <a16:creationId xmlns:a16="http://schemas.microsoft.com/office/drawing/2014/main" id="{6F8E8C1C-8C83-46D3-B303-5777B6900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8" y="1807"/>
                <a:ext cx="20" cy="5"/>
              </a:xfrm>
              <a:custGeom>
                <a:avLst/>
                <a:gdLst>
                  <a:gd name="T0" fmla="*/ 0 w 20"/>
                  <a:gd name="T1" fmla="*/ 0 h 5"/>
                  <a:gd name="T2" fmla="*/ 20 w 20"/>
                  <a:gd name="T3" fmla="*/ 5 h 5"/>
                  <a:gd name="T4" fmla="*/ 0 w 2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">
                    <a:moveTo>
                      <a:pt x="0" y="0"/>
                    </a:move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Line 599">
                <a:extLst>
                  <a:ext uri="{FF2B5EF4-FFF2-40B4-BE49-F238E27FC236}">
                    <a16:creationId xmlns:a16="http://schemas.microsoft.com/office/drawing/2014/main" id="{3E97903E-C344-4458-82DB-B477CB175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" y="1807"/>
                <a:ext cx="20" cy="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600">
                <a:extLst>
                  <a:ext uri="{FF2B5EF4-FFF2-40B4-BE49-F238E27FC236}">
                    <a16:creationId xmlns:a16="http://schemas.microsoft.com/office/drawing/2014/main" id="{021D4510-AF6E-4A53-B1E0-9EBC9AD22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7" y="1805"/>
                <a:ext cx="21" cy="9"/>
              </a:xfrm>
              <a:custGeom>
                <a:avLst/>
                <a:gdLst>
                  <a:gd name="T0" fmla="*/ 20 w 21"/>
                  <a:gd name="T1" fmla="*/ 9 h 9"/>
                  <a:gd name="T2" fmla="*/ 21 w 21"/>
                  <a:gd name="T3" fmla="*/ 5 h 9"/>
                  <a:gd name="T4" fmla="*/ 1 w 21"/>
                  <a:gd name="T5" fmla="*/ 0 h 9"/>
                  <a:gd name="T6" fmla="*/ 0 w 21"/>
                  <a:gd name="T7" fmla="*/ 5 h 9"/>
                  <a:gd name="T8" fmla="*/ 20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0" y="9"/>
                    </a:moveTo>
                    <a:lnTo>
                      <a:pt x="21" y="5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601">
                <a:extLst>
                  <a:ext uri="{FF2B5EF4-FFF2-40B4-BE49-F238E27FC236}">
                    <a16:creationId xmlns:a16="http://schemas.microsoft.com/office/drawing/2014/main" id="{271593F4-86D4-4292-881F-597184582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1816"/>
                <a:ext cx="10" cy="3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3 h 3"/>
                  <a:gd name="T4" fmla="*/ 0 w 10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9" name="Line 602">
                <a:extLst>
                  <a:ext uri="{FF2B5EF4-FFF2-40B4-BE49-F238E27FC236}">
                    <a16:creationId xmlns:a16="http://schemas.microsoft.com/office/drawing/2014/main" id="{1F9CE6F2-67B9-4FB5-908F-8A17BD9B8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" y="1816"/>
                <a:ext cx="10" cy="3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603">
                <a:extLst>
                  <a:ext uri="{FF2B5EF4-FFF2-40B4-BE49-F238E27FC236}">
                    <a16:creationId xmlns:a16="http://schemas.microsoft.com/office/drawing/2014/main" id="{5F6A42B7-12DB-49BE-9A68-6DFB6892F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5" y="1814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604">
                <a:extLst>
                  <a:ext uri="{FF2B5EF4-FFF2-40B4-BE49-F238E27FC236}">
                    <a16:creationId xmlns:a16="http://schemas.microsoft.com/office/drawing/2014/main" id="{FBE0E7C2-01DF-406E-8384-8C422B405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1826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B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Line 605">
                <a:extLst>
                  <a:ext uri="{FF2B5EF4-FFF2-40B4-BE49-F238E27FC236}">
                    <a16:creationId xmlns:a16="http://schemas.microsoft.com/office/drawing/2014/main" id="{A32AD6D6-6992-4854-80FD-035EB5FE0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4" y="1826"/>
                <a:ext cx="10" cy="2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606">
                <a:extLst>
                  <a:ext uri="{FF2B5EF4-FFF2-40B4-BE49-F238E27FC236}">
                    <a16:creationId xmlns:a16="http://schemas.microsoft.com/office/drawing/2014/main" id="{96F24AE9-4C92-4EBC-B0A5-D268FDADB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3" y="1823"/>
                <a:ext cx="11" cy="7"/>
              </a:xfrm>
              <a:custGeom>
                <a:avLst/>
                <a:gdLst>
                  <a:gd name="T0" fmla="*/ 10 w 11"/>
                  <a:gd name="T1" fmla="*/ 7 h 7"/>
                  <a:gd name="T2" fmla="*/ 11 w 11"/>
                  <a:gd name="T3" fmla="*/ 3 h 7"/>
                  <a:gd name="T4" fmla="*/ 1 w 11"/>
                  <a:gd name="T5" fmla="*/ 0 h 7"/>
                  <a:gd name="T6" fmla="*/ 0 w 11"/>
                  <a:gd name="T7" fmla="*/ 5 h 7"/>
                  <a:gd name="T8" fmla="*/ 10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0" y="7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" name="Freeform 608">
              <a:extLst>
                <a:ext uri="{FF2B5EF4-FFF2-40B4-BE49-F238E27FC236}">
                  <a16:creationId xmlns:a16="http://schemas.microsoft.com/office/drawing/2014/main" id="{1FD059B0-D19E-4CFD-8B5D-E53616581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814" y="2807622"/>
              <a:ext cx="17745" cy="3226"/>
            </a:xfrm>
            <a:custGeom>
              <a:avLst/>
              <a:gdLst>
                <a:gd name="T0" fmla="*/ 0 w 11"/>
                <a:gd name="T1" fmla="*/ 0 h 2"/>
                <a:gd name="T2" fmla="*/ 11 w 11"/>
                <a:gd name="T3" fmla="*/ 2 h 2"/>
                <a:gd name="T4" fmla="*/ 0 w 1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Line 609">
              <a:extLst>
                <a:ext uri="{FF2B5EF4-FFF2-40B4-BE49-F238E27FC236}">
                  <a16:creationId xmlns:a16="http://schemas.microsoft.com/office/drawing/2014/main" id="{909679EE-E660-4DBA-B51B-7F6A2948C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8814" y="2807622"/>
              <a:ext cx="17745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10">
              <a:extLst>
                <a:ext uri="{FF2B5EF4-FFF2-40B4-BE49-F238E27FC236}">
                  <a16:creationId xmlns:a16="http://schemas.microsoft.com/office/drawing/2014/main" id="{526E70BA-75D0-4632-89B5-B75B5519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814" y="2802783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3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611">
              <a:extLst>
                <a:ext uri="{FF2B5EF4-FFF2-40B4-BE49-F238E27FC236}">
                  <a16:creationId xmlns:a16="http://schemas.microsoft.com/office/drawing/2014/main" id="{450EEAD0-8A45-4982-820D-E88A30388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588" y="2822141"/>
              <a:ext cx="17745" cy="3226"/>
            </a:xfrm>
            <a:custGeom>
              <a:avLst/>
              <a:gdLst>
                <a:gd name="T0" fmla="*/ 0 w 11"/>
                <a:gd name="T1" fmla="*/ 0 h 2"/>
                <a:gd name="T2" fmla="*/ 11 w 11"/>
                <a:gd name="T3" fmla="*/ 2 h 2"/>
                <a:gd name="T4" fmla="*/ 0 w 1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Line 612">
              <a:extLst>
                <a:ext uri="{FF2B5EF4-FFF2-40B4-BE49-F238E27FC236}">
                  <a16:creationId xmlns:a16="http://schemas.microsoft.com/office/drawing/2014/main" id="{C69A06D3-23AF-49EF-918A-227E59D56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5588" y="2822141"/>
              <a:ext cx="17745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613">
              <a:extLst>
                <a:ext uri="{FF2B5EF4-FFF2-40B4-BE49-F238E27FC236}">
                  <a16:creationId xmlns:a16="http://schemas.microsoft.com/office/drawing/2014/main" id="{4BF8C384-84B7-4765-9C08-0C6C597AF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588" y="2818915"/>
              <a:ext cx="17745" cy="9679"/>
            </a:xfrm>
            <a:custGeom>
              <a:avLst/>
              <a:gdLst>
                <a:gd name="T0" fmla="*/ 10 w 11"/>
                <a:gd name="T1" fmla="*/ 6 h 6"/>
                <a:gd name="T2" fmla="*/ 11 w 11"/>
                <a:gd name="T3" fmla="*/ 2 h 6"/>
                <a:gd name="T4" fmla="*/ 1 w 11"/>
                <a:gd name="T5" fmla="*/ 0 h 6"/>
                <a:gd name="T6" fmla="*/ 0 w 11"/>
                <a:gd name="T7" fmla="*/ 4 h 6"/>
                <a:gd name="T8" fmla="*/ 10 w 1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10" y="6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614">
              <a:extLst>
                <a:ext uri="{FF2B5EF4-FFF2-40B4-BE49-F238E27FC236}">
                  <a16:creationId xmlns:a16="http://schemas.microsoft.com/office/drawing/2014/main" id="{637CBB03-2459-48F7-A0E1-47BC0884E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2363" y="2836660"/>
              <a:ext cx="17745" cy="3226"/>
            </a:xfrm>
            <a:custGeom>
              <a:avLst/>
              <a:gdLst>
                <a:gd name="T0" fmla="*/ 0 w 11"/>
                <a:gd name="T1" fmla="*/ 0 h 2"/>
                <a:gd name="T2" fmla="*/ 11 w 11"/>
                <a:gd name="T3" fmla="*/ 2 h 2"/>
                <a:gd name="T4" fmla="*/ 0 w 1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0" y="0"/>
                  </a:move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Line 615">
              <a:extLst>
                <a:ext uri="{FF2B5EF4-FFF2-40B4-BE49-F238E27FC236}">
                  <a16:creationId xmlns:a16="http://schemas.microsoft.com/office/drawing/2014/main" id="{8CF375D5-3D6C-464D-8D63-BCC05BF5A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2363" y="2836660"/>
              <a:ext cx="17745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16">
              <a:extLst>
                <a:ext uri="{FF2B5EF4-FFF2-40B4-BE49-F238E27FC236}">
                  <a16:creationId xmlns:a16="http://schemas.microsoft.com/office/drawing/2014/main" id="{EFC27095-8314-4ED5-818B-6B012DB89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2363" y="2833434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617">
              <a:extLst>
                <a:ext uri="{FF2B5EF4-FFF2-40B4-BE49-F238E27FC236}">
                  <a16:creationId xmlns:a16="http://schemas.microsoft.com/office/drawing/2014/main" id="{994473F5-1120-407C-878E-47EA4B9D6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0749" y="2851179"/>
              <a:ext cx="32264" cy="8066"/>
            </a:xfrm>
            <a:custGeom>
              <a:avLst/>
              <a:gdLst>
                <a:gd name="T0" fmla="*/ 0 w 20"/>
                <a:gd name="T1" fmla="*/ 0 h 5"/>
                <a:gd name="T2" fmla="*/ 20 w 20"/>
                <a:gd name="T3" fmla="*/ 5 h 5"/>
                <a:gd name="T4" fmla="*/ 0 w 20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5">
                  <a:moveTo>
                    <a:pt x="0" y="0"/>
                  </a:move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Line 618">
              <a:extLst>
                <a:ext uri="{FF2B5EF4-FFF2-40B4-BE49-F238E27FC236}">
                  <a16:creationId xmlns:a16="http://schemas.microsoft.com/office/drawing/2014/main" id="{E9FB0660-CBBF-4C06-94DF-B548BE978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0749" y="2851179"/>
              <a:ext cx="32264" cy="806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619">
              <a:extLst>
                <a:ext uri="{FF2B5EF4-FFF2-40B4-BE49-F238E27FC236}">
                  <a16:creationId xmlns:a16="http://schemas.microsoft.com/office/drawing/2014/main" id="{534B38C9-38ED-460E-B036-AC3F3667A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135" y="2847952"/>
              <a:ext cx="33877" cy="14519"/>
            </a:xfrm>
            <a:custGeom>
              <a:avLst/>
              <a:gdLst>
                <a:gd name="T0" fmla="*/ 20 w 21"/>
                <a:gd name="T1" fmla="*/ 9 h 9"/>
                <a:gd name="T2" fmla="*/ 21 w 21"/>
                <a:gd name="T3" fmla="*/ 5 h 9"/>
                <a:gd name="T4" fmla="*/ 1 w 21"/>
                <a:gd name="T5" fmla="*/ 0 h 9"/>
                <a:gd name="T6" fmla="*/ 0 w 21"/>
                <a:gd name="T7" fmla="*/ 4 h 9"/>
                <a:gd name="T8" fmla="*/ 20 w 21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20" y="9"/>
                  </a:moveTo>
                  <a:lnTo>
                    <a:pt x="21" y="5"/>
                  </a:lnTo>
                  <a:lnTo>
                    <a:pt x="1" y="0"/>
                  </a:lnTo>
                  <a:lnTo>
                    <a:pt x="0" y="4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20">
              <a:extLst>
                <a:ext uri="{FF2B5EF4-FFF2-40B4-BE49-F238E27FC236}">
                  <a16:creationId xmlns:a16="http://schemas.microsoft.com/office/drawing/2014/main" id="{96A571F6-DEFA-406E-B328-44287943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909" y="2867311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Line 621">
              <a:extLst>
                <a:ext uri="{FF2B5EF4-FFF2-40B4-BE49-F238E27FC236}">
                  <a16:creationId xmlns:a16="http://schemas.microsoft.com/office/drawing/2014/main" id="{DE2B3C5C-1136-4295-9E56-1EA3DD213C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15909" y="2867311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622">
              <a:extLst>
                <a:ext uri="{FF2B5EF4-FFF2-40B4-BE49-F238E27FC236}">
                  <a16:creationId xmlns:a16="http://schemas.microsoft.com/office/drawing/2014/main" id="{9BFEFD62-A27E-4DF5-8C97-1426270A4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909" y="2864084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623">
              <a:extLst>
                <a:ext uri="{FF2B5EF4-FFF2-40B4-BE49-F238E27FC236}">
                  <a16:creationId xmlns:a16="http://schemas.microsoft.com/office/drawing/2014/main" id="{C1D75AC6-E1B7-415D-9712-5227EB2E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683" y="2881829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Line 624">
              <a:extLst>
                <a:ext uri="{FF2B5EF4-FFF2-40B4-BE49-F238E27FC236}">
                  <a16:creationId xmlns:a16="http://schemas.microsoft.com/office/drawing/2014/main" id="{1884AAEC-9D38-45DE-9C57-7BE15C0D6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12683" y="2881829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625">
              <a:extLst>
                <a:ext uri="{FF2B5EF4-FFF2-40B4-BE49-F238E27FC236}">
                  <a16:creationId xmlns:a16="http://schemas.microsoft.com/office/drawing/2014/main" id="{D42B5793-45DC-402D-A6B6-5CC45047B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683" y="2878603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626">
              <a:extLst>
                <a:ext uri="{FF2B5EF4-FFF2-40B4-BE49-F238E27FC236}">
                  <a16:creationId xmlns:a16="http://schemas.microsoft.com/office/drawing/2014/main" id="{1D210248-9491-4518-A84B-540998169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9456" y="2896348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Line 627">
              <a:extLst>
                <a:ext uri="{FF2B5EF4-FFF2-40B4-BE49-F238E27FC236}">
                  <a16:creationId xmlns:a16="http://schemas.microsoft.com/office/drawing/2014/main" id="{9B04B034-150D-4F13-8B81-2CF4748FB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9456" y="2896348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628">
              <a:extLst>
                <a:ext uri="{FF2B5EF4-FFF2-40B4-BE49-F238E27FC236}">
                  <a16:creationId xmlns:a16="http://schemas.microsoft.com/office/drawing/2014/main" id="{3AEBD04B-9B36-4496-A1B2-3BE0E34A3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9456" y="2893122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629">
              <a:extLst>
                <a:ext uri="{FF2B5EF4-FFF2-40B4-BE49-F238E27FC236}">
                  <a16:creationId xmlns:a16="http://schemas.microsoft.com/office/drawing/2014/main" id="{2F9F8ED7-BF47-4E46-A813-D9F287749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231" y="2912479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Line 630">
              <a:extLst>
                <a:ext uri="{FF2B5EF4-FFF2-40B4-BE49-F238E27FC236}">
                  <a16:creationId xmlns:a16="http://schemas.microsoft.com/office/drawing/2014/main" id="{A9FE8D1F-BE59-4BD1-B271-81A8E55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6231" y="2912479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631">
              <a:extLst>
                <a:ext uri="{FF2B5EF4-FFF2-40B4-BE49-F238E27FC236}">
                  <a16:creationId xmlns:a16="http://schemas.microsoft.com/office/drawing/2014/main" id="{4A7FD19A-D10E-429C-A4CD-A8B7DC7B3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231" y="2907640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3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632">
              <a:extLst>
                <a:ext uri="{FF2B5EF4-FFF2-40B4-BE49-F238E27FC236}">
                  <a16:creationId xmlns:a16="http://schemas.microsoft.com/office/drawing/2014/main" id="{FA3AE8CB-7BC1-4B74-BE07-BDD0F0D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004" y="2926998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Line 633">
              <a:extLst>
                <a:ext uri="{FF2B5EF4-FFF2-40B4-BE49-F238E27FC236}">
                  <a16:creationId xmlns:a16="http://schemas.microsoft.com/office/drawing/2014/main" id="{FBAD43AE-FDC3-42AA-AE1B-8771C2FD95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3004" y="2926998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634">
              <a:extLst>
                <a:ext uri="{FF2B5EF4-FFF2-40B4-BE49-F238E27FC236}">
                  <a16:creationId xmlns:a16="http://schemas.microsoft.com/office/drawing/2014/main" id="{C9E1E52D-8D7C-428F-A57A-DA716ED34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004" y="2922159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3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635">
              <a:extLst>
                <a:ext uri="{FF2B5EF4-FFF2-40B4-BE49-F238E27FC236}">
                  <a16:creationId xmlns:a16="http://schemas.microsoft.com/office/drawing/2014/main" id="{F1D9A801-E9F5-45FB-96A0-C2FED5AC7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777" y="2941517"/>
              <a:ext cx="32264" cy="6453"/>
            </a:xfrm>
            <a:custGeom>
              <a:avLst/>
              <a:gdLst>
                <a:gd name="T0" fmla="*/ 0 w 20"/>
                <a:gd name="T1" fmla="*/ 0 h 4"/>
                <a:gd name="T2" fmla="*/ 20 w 20"/>
                <a:gd name="T3" fmla="*/ 4 h 4"/>
                <a:gd name="T4" fmla="*/ 0 w 2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lnTo>
                    <a:pt x="2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Line 636">
              <a:extLst>
                <a:ext uri="{FF2B5EF4-FFF2-40B4-BE49-F238E27FC236}">
                  <a16:creationId xmlns:a16="http://schemas.microsoft.com/office/drawing/2014/main" id="{DA1CF39F-9740-4C04-86F9-0AA43918E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9777" y="2941517"/>
              <a:ext cx="32264" cy="645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637">
              <a:extLst>
                <a:ext uri="{FF2B5EF4-FFF2-40B4-BE49-F238E27FC236}">
                  <a16:creationId xmlns:a16="http://schemas.microsoft.com/office/drawing/2014/main" id="{647CB255-56F3-456F-8501-BD1A039F7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777" y="2938291"/>
              <a:ext cx="33877" cy="14519"/>
            </a:xfrm>
            <a:custGeom>
              <a:avLst/>
              <a:gdLst>
                <a:gd name="T0" fmla="*/ 20 w 21"/>
                <a:gd name="T1" fmla="*/ 9 h 9"/>
                <a:gd name="T2" fmla="*/ 21 w 21"/>
                <a:gd name="T3" fmla="*/ 4 h 9"/>
                <a:gd name="T4" fmla="*/ 1 w 21"/>
                <a:gd name="T5" fmla="*/ 0 h 9"/>
                <a:gd name="T6" fmla="*/ 0 w 21"/>
                <a:gd name="T7" fmla="*/ 4 h 9"/>
                <a:gd name="T8" fmla="*/ 20 w 21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20" y="9"/>
                  </a:moveTo>
                  <a:lnTo>
                    <a:pt x="21" y="4"/>
                  </a:lnTo>
                  <a:lnTo>
                    <a:pt x="1" y="0"/>
                  </a:lnTo>
                  <a:lnTo>
                    <a:pt x="0" y="4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638">
              <a:extLst>
                <a:ext uri="{FF2B5EF4-FFF2-40B4-BE49-F238E27FC236}">
                  <a16:creationId xmlns:a16="http://schemas.microsoft.com/office/drawing/2014/main" id="{2E73920E-2B14-462D-B937-052F382D5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551" y="2956036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Line 639">
              <a:extLst>
                <a:ext uri="{FF2B5EF4-FFF2-40B4-BE49-F238E27FC236}">
                  <a16:creationId xmlns:a16="http://schemas.microsoft.com/office/drawing/2014/main" id="{6EBF89BF-AB5C-4D7F-ADF8-85AEFF11D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6551" y="2956036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640">
              <a:extLst>
                <a:ext uri="{FF2B5EF4-FFF2-40B4-BE49-F238E27FC236}">
                  <a16:creationId xmlns:a16="http://schemas.microsoft.com/office/drawing/2014/main" id="{39F02DCC-0E11-48F1-8623-20A67FF23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551" y="2952809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641">
              <a:extLst>
                <a:ext uri="{FF2B5EF4-FFF2-40B4-BE49-F238E27FC236}">
                  <a16:creationId xmlns:a16="http://schemas.microsoft.com/office/drawing/2014/main" id="{5340F92E-9379-45BA-A7E3-A22ABA53D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324" y="2970554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Line 642">
              <a:extLst>
                <a:ext uri="{FF2B5EF4-FFF2-40B4-BE49-F238E27FC236}">
                  <a16:creationId xmlns:a16="http://schemas.microsoft.com/office/drawing/2014/main" id="{13CEF8AA-F6DC-4B88-BA07-13B08FB17F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3324" y="2970554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643">
              <a:extLst>
                <a:ext uri="{FF2B5EF4-FFF2-40B4-BE49-F238E27FC236}">
                  <a16:creationId xmlns:a16="http://schemas.microsoft.com/office/drawing/2014/main" id="{C92CC87C-ED27-4216-B3ED-7CF7A7889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324" y="2967328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4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644">
              <a:extLst>
                <a:ext uri="{FF2B5EF4-FFF2-40B4-BE49-F238E27FC236}">
                  <a16:creationId xmlns:a16="http://schemas.microsoft.com/office/drawing/2014/main" id="{3D1EE7C1-8209-46E2-AA26-746633D1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099" y="2985073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Line 645">
              <a:extLst>
                <a:ext uri="{FF2B5EF4-FFF2-40B4-BE49-F238E27FC236}">
                  <a16:creationId xmlns:a16="http://schemas.microsoft.com/office/drawing/2014/main" id="{B159A603-0147-4F2D-8A93-556AA34E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90099" y="2985073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646">
              <a:extLst>
                <a:ext uri="{FF2B5EF4-FFF2-40B4-BE49-F238E27FC236}">
                  <a16:creationId xmlns:a16="http://schemas.microsoft.com/office/drawing/2014/main" id="{E6F90717-1108-4382-875D-59B70CF28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099" y="2981847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47">
              <a:extLst>
                <a:ext uri="{FF2B5EF4-FFF2-40B4-BE49-F238E27FC236}">
                  <a16:creationId xmlns:a16="http://schemas.microsoft.com/office/drawing/2014/main" id="{742C3D02-FCEE-4396-8494-9E767E62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872" y="2999592"/>
              <a:ext cx="16132" cy="4840"/>
            </a:xfrm>
            <a:custGeom>
              <a:avLst/>
              <a:gdLst>
                <a:gd name="T0" fmla="*/ 0 w 10"/>
                <a:gd name="T1" fmla="*/ 0 h 3"/>
                <a:gd name="T2" fmla="*/ 10 w 10"/>
                <a:gd name="T3" fmla="*/ 3 h 3"/>
                <a:gd name="T4" fmla="*/ 0 w 1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Line 648">
              <a:extLst>
                <a:ext uri="{FF2B5EF4-FFF2-40B4-BE49-F238E27FC236}">
                  <a16:creationId xmlns:a16="http://schemas.microsoft.com/office/drawing/2014/main" id="{7B4A20CE-19BE-4095-B16B-619CEF39A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6872" y="2999592"/>
              <a:ext cx="16132" cy="48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649">
              <a:extLst>
                <a:ext uri="{FF2B5EF4-FFF2-40B4-BE49-F238E27FC236}">
                  <a16:creationId xmlns:a16="http://schemas.microsoft.com/office/drawing/2014/main" id="{F357BE26-0117-485E-9E1D-C60C8D0F5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872" y="2996365"/>
              <a:ext cx="17745" cy="11292"/>
            </a:xfrm>
            <a:custGeom>
              <a:avLst/>
              <a:gdLst>
                <a:gd name="T0" fmla="*/ 10 w 11"/>
                <a:gd name="T1" fmla="*/ 7 h 7"/>
                <a:gd name="T2" fmla="*/ 11 w 11"/>
                <a:gd name="T3" fmla="*/ 2 h 7"/>
                <a:gd name="T4" fmla="*/ 1 w 11"/>
                <a:gd name="T5" fmla="*/ 0 h 7"/>
                <a:gd name="T6" fmla="*/ 0 w 11"/>
                <a:gd name="T7" fmla="*/ 5 h 7"/>
                <a:gd name="T8" fmla="*/ 10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0" y="7"/>
                  </a:moveTo>
                  <a:lnTo>
                    <a:pt x="11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650">
              <a:extLst>
                <a:ext uri="{FF2B5EF4-FFF2-40B4-BE49-F238E27FC236}">
                  <a16:creationId xmlns:a16="http://schemas.microsoft.com/office/drawing/2014/main" id="{F3487489-C6F5-4E61-AB2C-1EA3B7507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3645" y="3015724"/>
              <a:ext cx="16132" cy="3226"/>
            </a:xfrm>
            <a:custGeom>
              <a:avLst/>
              <a:gdLst>
                <a:gd name="T0" fmla="*/ 0 w 10"/>
                <a:gd name="T1" fmla="*/ 0 h 2"/>
                <a:gd name="T2" fmla="*/ 10 w 10"/>
                <a:gd name="T3" fmla="*/ 2 h 2"/>
                <a:gd name="T4" fmla="*/ 0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0" y="0"/>
                  </a:move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Line 651">
              <a:extLst>
                <a:ext uri="{FF2B5EF4-FFF2-40B4-BE49-F238E27FC236}">
                  <a16:creationId xmlns:a16="http://schemas.microsoft.com/office/drawing/2014/main" id="{B952F8D3-A442-4F9B-84FC-D66479B9C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3645" y="3015724"/>
              <a:ext cx="16132" cy="322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652">
              <a:extLst>
                <a:ext uri="{FF2B5EF4-FFF2-40B4-BE49-F238E27FC236}">
                  <a16:creationId xmlns:a16="http://schemas.microsoft.com/office/drawing/2014/main" id="{9A563A08-0BC4-4512-A448-4F46ECC8C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2032" y="3010884"/>
              <a:ext cx="19358" cy="11292"/>
            </a:xfrm>
            <a:custGeom>
              <a:avLst/>
              <a:gdLst>
                <a:gd name="T0" fmla="*/ 11 w 12"/>
                <a:gd name="T1" fmla="*/ 7 h 7"/>
                <a:gd name="T2" fmla="*/ 12 w 12"/>
                <a:gd name="T3" fmla="*/ 3 h 7"/>
                <a:gd name="T4" fmla="*/ 2 w 12"/>
                <a:gd name="T5" fmla="*/ 0 h 7"/>
                <a:gd name="T6" fmla="*/ 0 w 12"/>
                <a:gd name="T7" fmla="*/ 5 h 7"/>
                <a:gd name="T8" fmla="*/ 11 w 12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1" y="7"/>
                  </a:moveTo>
                  <a:lnTo>
                    <a:pt x="12" y="3"/>
                  </a:lnTo>
                  <a:lnTo>
                    <a:pt x="2" y="0"/>
                  </a:lnTo>
                  <a:lnTo>
                    <a:pt x="0" y="5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653">
              <a:extLst>
                <a:ext uri="{FF2B5EF4-FFF2-40B4-BE49-F238E27FC236}">
                  <a16:creationId xmlns:a16="http://schemas.microsoft.com/office/drawing/2014/main" id="{498FE5DE-17A5-47D1-B4BD-CC44EAC35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420" y="3030242"/>
              <a:ext cx="32264" cy="6453"/>
            </a:xfrm>
            <a:custGeom>
              <a:avLst/>
              <a:gdLst>
                <a:gd name="T0" fmla="*/ 0 w 20"/>
                <a:gd name="T1" fmla="*/ 0 h 4"/>
                <a:gd name="T2" fmla="*/ 20 w 20"/>
                <a:gd name="T3" fmla="*/ 4 h 4"/>
                <a:gd name="T4" fmla="*/ 0 w 2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lnTo>
                    <a:pt x="2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Line 654">
              <a:extLst>
                <a:ext uri="{FF2B5EF4-FFF2-40B4-BE49-F238E27FC236}">
                  <a16:creationId xmlns:a16="http://schemas.microsoft.com/office/drawing/2014/main" id="{702E6AFB-1E43-436A-962F-4B8967894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0420" y="3030242"/>
              <a:ext cx="32264" cy="645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655">
              <a:extLst>
                <a:ext uri="{FF2B5EF4-FFF2-40B4-BE49-F238E27FC236}">
                  <a16:creationId xmlns:a16="http://schemas.microsoft.com/office/drawing/2014/main" id="{4DEBFC4C-4341-4986-A904-A6055305C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420" y="3025403"/>
              <a:ext cx="33877" cy="16132"/>
            </a:xfrm>
            <a:custGeom>
              <a:avLst/>
              <a:gdLst>
                <a:gd name="T0" fmla="*/ 20 w 21"/>
                <a:gd name="T1" fmla="*/ 10 h 10"/>
                <a:gd name="T2" fmla="*/ 21 w 21"/>
                <a:gd name="T3" fmla="*/ 5 h 10"/>
                <a:gd name="T4" fmla="*/ 1 w 21"/>
                <a:gd name="T5" fmla="*/ 0 h 10"/>
                <a:gd name="T6" fmla="*/ 0 w 21"/>
                <a:gd name="T7" fmla="*/ 5 h 10"/>
                <a:gd name="T8" fmla="*/ 20 w 21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20" y="10"/>
                  </a:moveTo>
                  <a:lnTo>
                    <a:pt x="21" y="5"/>
                  </a:lnTo>
                  <a:lnTo>
                    <a:pt x="1" y="0"/>
                  </a:lnTo>
                  <a:lnTo>
                    <a:pt x="0" y="5"/>
                  </a:ln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656">
              <a:extLst>
                <a:ext uri="{FF2B5EF4-FFF2-40B4-BE49-F238E27FC236}">
                  <a16:creationId xmlns:a16="http://schemas.microsoft.com/office/drawing/2014/main" id="{086A1513-1344-466A-8510-34025434D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834" y="1242833"/>
              <a:ext cx="85499" cy="100017"/>
            </a:xfrm>
            <a:custGeom>
              <a:avLst/>
              <a:gdLst>
                <a:gd name="T0" fmla="*/ 105 w 241"/>
                <a:gd name="T1" fmla="*/ 285 h 285"/>
                <a:gd name="T2" fmla="*/ 80 w 241"/>
                <a:gd name="T3" fmla="*/ 5 h 285"/>
                <a:gd name="T4" fmla="*/ 224 w 241"/>
                <a:gd name="T5" fmla="*/ 63 h 285"/>
                <a:gd name="T6" fmla="*/ 189 w 241"/>
                <a:gd name="T7" fmla="*/ 266 h 285"/>
                <a:gd name="T8" fmla="*/ 105 w 241"/>
                <a:gd name="T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85">
                  <a:moveTo>
                    <a:pt x="105" y="285"/>
                  </a:moveTo>
                  <a:cubicBezTo>
                    <a:pt x="105" y="285"/>
                    <a:pt x="0" y="11"/>
                    <a:pt x="80" y="5"/>
                  </a:cubicBezTo>
                  <a:cubicBezTo>
                    <a:pt x="160" y="0"/>
                    <a:pt x="207" y="24"/>
                    <a:pt x="224" y="63"/>
                  </a:cubicBezTo>
                  <a:cubicBezTo>
                    <a:pt x="241" y="102"/>
                    <a:pt x="189" y="266"/>
                    <a:pt x="189" y="266"/>
                  </a:cubicBezTo>
                  <a:lnTo>
                    <a:pt x="105" y="285"/>
                  </a:lnTo>
                  <a:close/>
                </a:path>
              </a:pathLst>
            </a:custGeom>
            <a:solidFill>
              <a:srgbClr val="DB6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657">
              <a:extLst>
                <a:ext uri="{FF2B5EF4-FFF2-40B4-BE49-F238E27FC236}">
                  <a16:creationId xmlns:a16="http://schemas.microsoft.com/office/drawing/2014/main" id="{68B21889-6FDD-425B-853E-BBCBB7D55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286" y="1933276"/>
              <a:ext cx="101631" cy="90338"/>
            </a:xfrm>
            <a:custGeom>
              <a:avLst/>
              <a:gdLst>
                <a:gd name="T0" fmla="*/ 0 w 286"/>
                <a:gd name="T1" fmla="*/ 110 h 256"/>
                <a:gd name="T2" fmla="*/ 269 w 286"/>
                <a:gd name="T3" fmla="*/ 177 h 256"/>
                <a:gd name="T4" fmla="*/ 234 w 286"/>
                <a:gd name="T5" fmla="*/ 23 h 256"/>
                <a:gd name="T6" fmla="*/ 32 w 286"/>
                <a:gd name="T7" fmla="*/ 28 h 256"/>
                <a:gd name="T8" fmla="*/ 0 w 286"/>
                <a:gd name="T9" fmla="*/ 11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56">
                  <a:moveTo>
                    <a:pt x="0" y="110"/>
                  </a:moveTo>
                  <a:cubicBezTo>
                    <a:pt x="0" y="110"/>
                    <a:pt x="251" y="256"/>
                    <a:pt x="269" y="177"/>
                  </a:cubicBezTo>
                  <a:cubicBezTo>
                    <a:pt x="286" y="97"/>
                    <a:pt x="270" y="46"/>
                    <a:pt x="234" y="23"/>
                  </a:cubicBezTo>
                  <a:cubicBezTo>
                    <a:pt x="199" y="0"/>
                    <a:pt x="32" y="28"/>
                    <a:pt x="32" y="28"/>
                  </a:cubicBezTo>
                  <a:lnTo>
                    <a:pt x="0" y="110"/>
                  </a:lnTo>
                  <a:close/>
                </a:path>
              </a:pathLst>
            </a:custGeom>
            <a:solidFill>
              <a:srgbClr val="DB6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58">
              <a:extLst>
                <a:ext uri="{FF2B5EF4-FFF2-40B4-BE49-F238E27FC236}">
                  <a16:creationId xmlns:a16="http://schemas.microsoft.com/office/drawing/2014/main" id="{0BDED0FA-58C5-4ABF-A750-432E435E0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1299295"/>
              <a:ext cx="732384" cy="798527"/>
            </a:xfrm>
            <a:custGeom>
              <a:avLst/>
              <a:gdLst>
                <a:gd name="T0" fmla="*/ 1375 w 2069"/>
                <a:gd name="T1" fmla="*/ 2173 h 2257"/>
                <a:gd name="T2" fmla="*/ 936 w 2069"/>
                <a:gd name="T3" fmla="*/ 1655 h 2257"/>
                <a:gd name="T4" fmla="*/ 971 w 2069"/>
                <a:gd name="T5" fmla="*/ 1369 h 2257"/>
                <a:gd name="T6" fmla="*/ 977 w 2069"/>
                <a:gd name="T7" fmla="*/ 1364 h 2257"/>
                <a:gd name="T8" fmla="*/ 798 w 2069"/>
                <a:gd name="T9" fmla="*/ 1151 h 2257"/>
                <a:gd name="T10" fmla="*/ 791 w 2069"/>
                <a:gd name="T11" fmla="*/ 1157 h 2257"/>
                <a:gd name="T12" fmla="*/ 508 w 2069"/>
                <a:gd name="T13" fmla="*/ 1149 h 2257"/>
                <a:gd name="T14" fmla="*/ 69 w 2069"/>
                <a:gd name="T15" fmla="*/ 631 h 2257"/>
                <a:gd name="T16" fmla="*/ 104 w 2069"/>
                <a:gd name="T17" fmla="*/ 345 h 2257"/>
                <a:gd name="T18" fmla="*/ 410 w 2069"/>
                <a:gd name="T19" fmla="*/ 77 h 2257"/>
                <a:gd name="T20" fmla="*/ 694 w 2069"/>
                <a:gd name="T21" fmla="*/ 85 h 2257"/>
                <a:gd name="T22" fmla="*/ 1132 w 2069"/>
                <a:gd name="T23" fmla="*/ 603 h 2257"/>
                <a:gd name="T24" fmla="*/ 1098 w 2069"/>
                <a:gd name="T25" fmla="*/ 889 h 2257"/>
                <a:gd name="T26" fmla="*/ 1064 w 2069"/>
                <a:gd name="T27" fmla="*/ 918 h 2257"/>
                <a:gd name="T28" fmla="*/ 1073 w 2069"/>
                <a:gd name="T29" fmla="*/ 1107 h 2257"/>
                <a:gd name="T30" fmla="*/ 1205 w 2069"/>
                <a:gd name="T31" fmla="*/ 1164 h 2257"/>
                <a:gd name="T32" fmla="*/ 1278 w 2069"/>
                <a:gd name="T33" fmla="*/ 1101 h 2257"/>
                <a:gd name="T34" fmla="*/ 1561 w 2069"/>
                <a:gd name="T35" fmla="*/ 1109 h 2257"/>
                <a:gd name="T36" fmla="*/ 2000 w 2069"/>
                <a:gd name="T37" fmla="*/ 1627 h 2257"/>
                <a:gd name="T38" fmla="*/ 1965 w 2069"/>
                <a:gd name="T39" fmla="*/ 1913 h 2257"/>
                <a:gd name="T40" fmla="*/ 1659 w 2069"/>
                <a:gd name="T41" fmla="*/ 2180 h 2257"/>
                <a:gd name="T42" fmla="*/ 1375 w 2069"/>
                <a:gd name="T43" fmla="*/ 2173 h 2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69" h="2257">
                  <a:moveTo>
                    <a:pt x="1375" y="2173"/>
                  </a:moveTo>
                  <a:cubicBezTo>
                    <a:pt x="936" y="1655"/>
                    <a:pt x="936" y="1655"/>
                    <a:pt x="936" y="1655"/>
                  </a:cubicBezTo>
                  <a:cubicBezTo>
                    <a:pt x="868" y="1574"/>
                    <a:pt x="883" y="1446"/>
                    <a:pt x="971" y="1369"/>
                  </a:cubicBezTo>
                  <a:cubicBezTo>
                    <a:pt x="977" y="1364"/>
                    <a:pt x="977" y="1364"/>
                    <a:pt x="977" y="1364"/>
                  </a:cubicBezTo>
                  <a:cubicBezTo>
                    <a:pt x="888" y="1286"/>
                    <a:pt x="831" y="1206"/>
                    <a:pt x="798" y="1151"/>
                  </a:cubicBezTo>
                  <a:cubicBezTo>
                    <a:pt x="791" y="1157"/>
                    <a:pt x="791" y="1157"/>
                    <a:pt x="791" y="1157"/>
                  </a:cubicBezTo>
                  <a:cubicBezTo>
                    <a:pt x="703" y="1233"/>
                    <a:pt x="576" y="1230"/>
                    <a:pt x="508" y="1149"/>
                  </a:cubicBezTo>
                  <a:cubicBezTo>
                    <a:pt x="69" y="631"/>
                    <a:pt x="69" y="631"/>
                    <a:pt x="69" y="631"/>
                  </a:cubicBezTo>
                  <a:cubicBezTo>
                    <a:pt x="0" y="550"/>
                    <a:pt x="16" y="422"/>
                    <a:pt x="104" y="345"/>
                  </a:cubicBezTo>
                  <a:cubicBezTo>
                    <a:pt x="410" y="77"/>
                    <a:pt x="410" y="77"/>
                    <a:pt x="410" y="77"/>
                  </a:cubicBezTo>
                  <a:cubicBezTo>
                    <a:pt x="498" y="0"/>
                    <a:pt x="625" y="3"/>
                    <a:pt x="694" y="85"/>
                  </a:cubicBezTo>
                  <a:cubicBezTo>
                    <a:pt x="1132" y="603"/>
                    <a:pt x="1132" y="603"/>
                    <a:pt x="1132" y="603"/>
                  </a:cubicBezTo>
                  <a:cubicBezTo>
                    <a:pt x="1201" y="684"/>
                    <a:pt x="1186" y="812"/>
                    <a:pt x="1098" y="889"/>
                  </a:cubicBezTo>
                  <a:cubicBezTo>
                    <a:pt x="1064" y="918"/>
                    <a:pt x="1064" y="918"/>
                    <a:pt x="1064" y="918"/>
                  </a:cubicBezTo>
                  <a:cubicBezTo>
                    <a:pt x="1042" y="958"/>
                    <a:pt x="1014" y="1037"/>
                    <a:pt x="1073" y="1107"/>
                  </a:cubicBezTo>
                  <a:cubicBezTo>
                    <a:pt x="1114" y="1156"/>
                    <a:pt x="1164" y="1166"/>
                    <a:pt x="1205" y="1164"/>
                  </a:cubicBezTo>
                  <a:cubicBezTo>
                    <a:pt x="1278" y="1101"/>
                    <a:pt x="1278" y="1101"/>
                    <a:pt x="1278" y="1101"/>
                  </a:cubicBezTo>
                  <a:cubicBezTo>
                    <a:pt x="1365" y="1024"/>
                    <a:pt x="1492" y="1027"/>
                    <a:pt x="1561" y="1109"/>
                  </a:cubicBezTo>
                  <a:cubicBezTo>
                    <a:pt x="2000" y="1627"/>
                    <a:pt x="2000" y="1627"/>
                    <a:pt x="2000" y="1627"/>
                  </a:cubicBezTo>
                  <a:cubicBezTo>
                    <a:pt x="2069" y="1708"/>
                    <a:pt x="2053" y="1836"/>
                    <a:pt x="1965" y="1913"/>
                  </a:cubicBezTo>
                  <a:cubicBezTo>
                    <a:pt x="1659" y="2180"/>
                    <a:pt x="1659" y="2180"/>
                    <a:pt x="1659" y="2180"/>
                  </a:cubicBezTo>
                  <a:cubicBezTo>
                    <a:pt x="1571" y="2257"/>
                    <a:pt x="1444" y="2254"/>
                    <a:pt x="1375" y="2173"/>
                  </a:cubicBezTo>
                  <a:close/>
                </a:path>
              </a:pathLst>
            </a:custGeom>
            <a:solidFill>
              <a:srgbClr val="F3A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659">
              <a:extLst>
                <a:ext uri="{FF2B5EF4-FFF2-40B4-BE49-F238E27FC236}">
                  <a16:creationId xmlns:a16="http://schemas.microsoft.com/office/drawing/2014/main" id="{DD888972-5F4B-4E7C-871C-2F4D1514F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6468" y="1336398"/>
              <a:ext cx="283920" cy="280694"/>
            </a:xfrm>
            <a:custGeom>
              <a:avLst/>
              <a:gdLst>
                <a:gd name="T0" fmla="*/ 57 w 802"/>
                <a:gd name="T1" fmla="*/ 520 h 791"/>
                <a:gd name="T2" fmla="*/ 86 w 802"/>
                <a:gd name="T3" fmla="*/ 285 h 791"/>
                <a:gd name="T4" fmla="*/ 338 w 802"/>
                <a:gd name="T5" fmla="*/ 64 h 791"/>
                <a:gd name="T6" fmla="*/ 572 w 802"/>
                <a:gd name="T7" fmla="*/ 70 h 791"/>
                <a:gd name="T8" fmla="*/ 802 w 802"/>
                <a:gd name="T9" fmla="*/ 341 h 791"/>
                <a:gd name="T10" fmla="*/ 286 w 802"/>
                <a:gd name="T11" fmla="*/ 791 h 791"/>
                <a:gd name="T12" fmla="*/ 57 w 802"/>
                <a:gd name="T13" fmla="*/ 520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2" h="791">
                  <a:moveTo>
                    <a:pt x="57" y="520"/>
                  </a:moveTo>
                  <a:cubicBezTo>
                    <a:pt x="0" y="454"/>
                    <a:pt x="13" y="348"/>
                    <a:pt x="86" y="285"/>
                  </a:cubicBezTo>
                  <a:cubicBezTo>
                    <a:pt x="338" y="64"/>
                    <a:pt x="338" y="64"/>
                    <a:pt x="338" y="64"/>
                  </a:cubicBezTo>
                  <a:cubicBezTo>
                    <a:pt x="411" y="0"/>
                    <a:pt x="516" y="3"/>
                    <a:pt x="572" y="70"/>
                  </a:cubicBezTo>
                  <a:cubicBezTo>
                    <a:pt x="802" y="341"/>
                    <a:pt x="802" y="341"/>
                    <a:pt x="802" y="341"/>
                  </a:cubicBezTo>
                  <a:cubicBezTo>
                    <a:pt x="286" y="791"/>
                    <a:pt x="286" y="791"/>
                    <a:pt x="286" y="791"/>
                  </a:cubicBezTo>
                  <a:lnTo>
                    <a:pt x="57" y="520"/>
                  </a:lnTo>
                  <a:close/>
                </a:path>
              </a:pathLst>
            </a:custGeom>
            <a:solidFill>
              <a:srgbClr val="DCEB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660">
              <a:extLst>
                <a:ext uri="{FF2B5EF4-FFF2-40B4-BE49-F238E27FC236}">
                  <a16:creationId xmlns:a16="http://schemas.microsoft.com/office/drawing/2014/main" id="{C32D2A39-78E2-4F86-9464-17FFB0606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8096" y="1457387"/>
              <a:ext cx="250043" cy="238751"/>
            </a:xfrm>
            <a:custGeom>
              <a:avLst/>
              <a:gdLst>
                <a:gd name="T0" fmla="*/ 133 w 705"/>
                <a:gd name="T1" fmla="*/ 606 h 676"/>
                <a:gd name="T2" fmla="*/ 0 w 705"/>
                <a:gd name="T3" fmla="*/ 450 h 676"/>
                <a:gd name="T4" fmla="*/ 516 w 705"/>
                <a:gd name="T5" fmla="*/ 0 h 676"/>
                <a:gd name="T6" fmla="*/ 648 w 705"/>
                <a:gd name="T7" fmla="*/ 156 h 676"/>
                <a:gd name="T8" fmla="*/ 619 w 705"/>
                <a:gd name="T9" fmla="*/ 392 h 676"/>
                <a:gd name="T10" fmla="*/ 367 w 705"/>
                <a:gd name="T11" fmla="*/ 613 h 676"/>
                <a:gd name="T12" fmla="*/ 133 w 705"/>
                <a:gd name="T13" fmla="*/ 60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676">
                  <a:moveTo>
                    <a:pt x="133" y="606"/>
                  </a:moveTo>
                  <a:cubicBezTo>
                    <a:pt x="0" y="450"/>
                    <a:pt x="0" y="450"/>
                    <a:pt x="0" y="450"/>
                  </a:cubicBezTo>
                  <a:cubicBezTo>
                    <a:pt x="516" y="0"/>
                    <a:pt x="516" y="0"/>
                    <a:pt x="516" y="0"/>
                  </a:cubicBezTo>
                  <a:cubicBezTo>
                    <a:pt x="648" y="156"/>
                    <a:pt x="648" y="156"/>
                    <a:pt x="648" y="156"/>
                  </a:cubicBezTo>
                  <a:cubicBezTo>
                    <a:pt x="705" y="223"/>
                    <a:pt x="692" y="329"/>
                    <a:pt x="619" y="392"/>
                  </a:cubicBezTo>
                  <a:cubicBezTo>
                    <a:pt x="367" y="613"/>
                    <a:pt x="367" y="613"/>
                    <a:pt x="367" y="613"/>
                  </a:cubicBezTo>
                  <a:cubicBezTo>
                    <a:pt x="294" y="676"/>
                    <a:pt x="190" y="673"/>
                    <a:pt x="133" y="606"/>
                  </a:cubicBez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661">
              <a:extLst>
                <a:ext uri="{FF2B5EF4-FFF2-40B4-BE49-F238E27FC236}">
                  <a16:creationId xmlns:a16="http://schemas.microsoft.com/office/drawing/2014/main" id="{84FAD54B-F25B-4735-843E-6B38DA306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4586" y="1699364"/>
              <a:ext cx="301665" cy="301666"/>
            </a:xfrm>
            <a:custGeom>
              <a:avLst/>
              <a:gdLst>
                <a:gd name="T0" fmla="*/ 57 w 853"/>
                <a:gd name="T1" fmla="*/ 520 h 852"/>
                <a:gd name="T2" fmla="*/ 85 w 853"/>
                <a:gd name="T3" fmla="*/ 284 h 852"/>
                <a:gd name="T4" fmla="*/ 338 w 853"/>
                <a:gd name="T5" fmla="*/ 64 h 852"/>
                <a:gd name="T6" fmla="*/ 572 w 853"/>
                <a:gd name="T7" fmla="*/ 70 h 852"/>
                <a:gd name="T8" fmla="*/ 853 w 853"/>
                <a:gd name="T9" fmla="*/ 401 h 852"/>
                <a:gd name="T10" fmla="*/ 338 w 853"/>
                <a:gd name="T11" fmla="*/ 852 h 852"/>
                <a:gd name="T12" fmla="*/ 57 w 853"/>
                <a:gd name="T13" fmla="*/ 52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852">
                  <a:moveTo>
                    <a:pt x="57" y="520"/>
                  </a:moveTo>
                  <a:cubicBezTo>
                    <a:pt x="0" y="454"/>
                    <a:pt x="13" y="348"/>
                    <a:pt x="85" y="284"/>
                  </a:cubicBezTo>
                  <a:cubicBezTo>
                    <a:pt x="338" y="64"/>
                    <a:pt x="338" y="64"/>
                    <a:pt x="338" y="64"/>
                  </a:cubicBezTo>
                  <a:cubicBezTo>
                    <a:pt x="410" y="0"/>
                    <a:pt x="515" y="3"/>
                    <a:pt x="572" y="70"/>
                  </a:cubicBezTo>
                  <a:cubicBezTo>
                    <a:pt x="853" y="401"/>
                    <a:pt x="853" y="401"/>
                    <a:pt x="853" y="401"/>
                  </a:cubicBezTo>
                  <a:cubicBezTo>
                    <a:pt x="338" y="852"/>
                    <a:pt x="338" y="852"/>
                    <a:pt x="338" y="852"/>
                  </a:cubicBezTo>
                  <a:lnTo>
                    <a:pt x="57" y="520"/>
                  </a:lnTo>
                  <a:close/>
                </a:path>
              </a:pathLst>
            </a:custGeom>
            <a:solidFill>
              <a:srgbClr val="DCEB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62">
              <a:extLst>
                <a:ext uri="{FF2B5EF4-FFF2-40B4-BE49-F238E27FC236}">
                  <a16:creationId xmlns:a16="http://schemas.microsoft.com/office/drawing/2014/main" id="{203C9A42-CD09-4F43-AF0E-24919DBBD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3962" y="1841325"/>
              <a:ext cx="230685" cy="217780"/>
            </a:xfrm>
            <a:custGeom>
              <a:avLst/>
              <a:gdLst>
                <a:gd name="T0" fmla="*/ 81 w 652"/>
                <a:gd name="T1" fmla="*/ 546 h 616"/>
                <a:gd name="T2" fmla="*/ 0 w 652"/>
                <a:gd name="T3" fmla="*/ 451 h 616"/>
                <a:gd name="T4" fmla="*/ 515 w 652"/>
                <a:gd name="T5" fmla="*/ 0 h 616"/>
                <a:gd name="T6" fmla="*/ 596 w 652"/>
                <a:gd name="T7" fmla="*/ 96 h 616"/>
                <a:gd name="T8" fmla="*/ 567 w 652"/>
                <a:gd name="T9" fmla="*/ 332 h 616"/>
                <a:gd name="T10" fmla="*/ 315 w 652"/>
                <a:gd name="T11" fmla="*/ 553 h 616"/>
                <a:gd name="T12" fmla="*/ 81 w 652"/>
                <a:gd name="T13" fmla="*/ 54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616">
                  <a:moveTo>
                    <a:pt x="81" y="546"/>
                  </a:moveTo>
                  <a:cubicBezTo>
                    <a:pt x="0" y="451"/>
                    <a:pt x="0" y="451"/>
                    <a:pt x="0" y="451"/>
                  </a:cubicBezTo>
                  <a:cubicBezTo>
                    <a:pt x="515" y="0"/>
                    <a:pt x="515" y="0"/>
                    <a:pt x="515" y="0"/>
                  </a:cubicBezTo>
                  <a:cubicBezTo>
                    <a:pt x="596" y="96"/>
                    <a:pt x="596" y="96"/>
                    <a:pt x="596" y="96"/>
                  </a:cubicBezTo>
                  <a:cubicBezTo>
                    <a:pt x="652" y="163"/>
                    <a:pt x="640" y="269"/>
                    <a:pt x="567" y="332"/>
                  </a:cubicBezTo>
                  <a:cubicBezTo>
                    <a:pt x="315" y="553"/>
                    <a:pt x="315" y="553"/>
                    <a:pt x="315" y="553"/>
                  </a:cubicBezTo>
                  <a:cubicBezTo>
                    <a:pt x="242" y="616"/>
                    <a:pt x="137" y="613"/>
                    <a:pt x="81" y="546"/>
                  </a:cubicBezTo>
                  <a:close/>
                </a:path>
              </a:pathLst>
            </a:custGeom>
            <a:solidFill>
              <a:srgbClr val="C6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63">
              <a:extLst>
                <a:ext uri="{FF2B5EF4-FFF2-40B4-BE49-F238E27FC236}">
                  <a16:creationId xmlns:a16="http://schemas.microsoft.com/office/drawing/2014/main" id="{1A37374C-39D6-47ED-A242-D8E920F05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2756" y="1810674"/>
              <a:ext cx="41943" cy="48396"/>
            </a:xfrm>
            <a:custGeom>
              <a:avLst/>
              <a:gdLst>
                <a:gd name="T0" fmla="*/ 6 w 116"/>
                <a:gd name="T1" fmla="*/ 34 h 139"/>
                <a:gd name="T2" fmla="*/ 10 w 116"/>
                <a:gd name="T3" fmla="*/ 6 h 139"/>
                <a:gd name="T4" fmla="*/ 10 w 116"/>
                <a:gd name="T5" fmla="*/ 6 h 139"/>
                <a:gd name="T6" fmla="*/ 38 w 116"/>
                <a:gd name="T7" fmla="*/ 10 h 139"/>
                <a:gd name="T8" fmla="*/ 109 w 116"/>
                <a:gd name="T9" fmla="*/ 105 h 139"/>
                <a:gd name="T10" fmla="*/ 105 w 116"/>
                <a:gd name="T11" fmla="*/ 133 h 139"/>
                <a:gd name="T12" fmla="*/ 105 w 116"/>
                <a:gd name="T13" fmla="*/ 133 h 139"/>
                <a:gd name="T14" fmla="*/ 78 w 116"/>
                <a:gd name="T15" fmla="*/ 129 h 139"/>
                <a:gd name="T16" fmla="*/ 6 w 116"/>
                <a:gd name="T17" fmla="*/ 3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9">
                  <a:moveTo>
                    <a:pt x="6" y="34"/>
                  </a:moveTo>
                  <a:cubicBezTo>
                    <a:pt x="0" y="25"/>
                    <a:pt x="2" y="1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9" y="0"/>
                    <a:pt x="31" y="1"/>
                    <a:pt x="38" y="10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6" y="114"/>
                    <a:pt x="114" y="126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97" y="139"/>
                    <a:pt x="84" y="138"/>
                    <a:pt x="78" y="129"/>
                  </a:cubicBezTo>
                  <a:lnTo>
                    <a:pt x="6" y="34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64">
              <a:extLst>
                <a:ext uri="{FF2B5EF4-FFF2-40B4-BE49-F238E27FC236}">
                  <a16:creationId xmlns:a16="http://schemas.microsoft.com/office/drawing/2014/main" id="{3064A42F-47FE-47AD-A835-B32C0AD2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7586" y="1749373"/>
              <a:ext cx="41943" cy="50009"/>
            </a:xfrm>
            <a:custGeom>
              <a:avLst/>
              <a:gdLst>
                <a:gd name="T0" fmla="*/ 7 w 116"/>
                <a:gd name="T1" fmla="*/ 34 h 140"/>
                <a:gd name="T2" fmla="*/ 11 w 116"/>
                <a:gd name="T3" fmla="*/ 7 h 140"/>
                <a:gd name="T4" fmla="*/ 11 w 116"/>
                <a:gd name="T5" fmla="*/ 7 h 140"/>
                <a:gd name="T6" fmla="*/ 38 w 116"/>
                <a:gd name="T7" fmla="*/ 11 h 140"/>
                <a:gd name="T8" fmla="*/ 110 w 116"/>
                <a:gd name="T9" fmla="*/ 106 h 140"/>
                <a:gd name="T10" fmla="*/ 106 w 116"/>
                <a:gd name="T11" fmla="*/ 133 h 140"/>
                <a:gd name="T12" fmla="*/ 106 w 116"/>
                <a:gd name="T13" fmla="*/ 133 h 140"/>
                <a:gd name="T14" fmla="*/ 78 w 116"/>
                <a:gd name="T15" fmla="*/ 130 h 140"/>
                <a:gd name="T16" fmla="*/ 7 w 116"/>
                <a:gd name="T17" fmla="*/ 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40">
                  <a:moveTo>
                    <a:pt x="7" y="34"/>
                  </a:moveTo>
                  <a:cubicBezTo>
                    <a:pt x="0" y="26"/>
                    <a:pt x="2" y="14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2"/>
                    <a:pt x="38" y="11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6" y="114"/>
                    <a:pt x="114" y="127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97" y="140"/>
                    <a:pt x="85" y="138"/>
                    <a:pt x="78" y="130"/>
                  </a:cubicBezTo>
                  <a:lnTo>
                    <a:pt x="7" y="34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65">
              <a:extLst>
                <a:ext uri="{FF2B5EF4-FFF2-40B4-BE49-F238E27FC236}">
                  <a16:creationId xmlns:a16="http://schemas.microsoft.com/office/drawing/2014/main" id="{F3A70B8B-FFF7-459B-9DD7-FE956D93C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948" y="1254125"/>
              <a:ext cx="145186" cy="130668"/>
            </a:xfrm>
            <a:custGeom>
              <a:avLst/>
              <a:gdLst>
                <a:gd name="T0" fmla="*/ 0 w 90"/>
                <a:gd name="T1" fmla="*/ 52 h 81"/>
                <a:gd name="T2" fmla="*/ 67 w 90"/>
                <a:gd name="T3" fmla="*/ 0 h 81"/>
                <a:gd name="T4" fmla="*/ 90 w 90"/>
                <a:gd name="T5" fmla="*/ 30 h 81"/>
                <a:gd name="T6" fmla="*/ 22 w 90"/>
                <a:gd name="T7" fmla="*/ 81 h 81"/>
                <a:gd name="T8" fmla="*/ 0 w 90"/>
                <a:gd name="T9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1">
                  <a:moveTo>
                    <a:pt x="0" y="52"/>
                  </a:moveTo>
                  <a:lnTo>
                    <a:pt x="67" y="0"/>
                  </a:lnTo>
                  <a:lnTo>
                    <a:pt x="90" y="30"/>
                  </a:lnTo>
                  <a:lnTo>
                    <a:pt x="22" y="81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66">
              <a:extLst>
                <a:ext uri="{FF2B5EF4-FFF2-40B4-BE49-F238E27FC236}">
                  <a16:creationId xmlns:a16="http://schemas.microsoft.com/office/drawing/2014/main" id="{B8631433-D9D2-48F7-8C22-3D03AC9FD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2451" y="1707430"/>
              <a:ext cx="196808" cy="158092"/>
            </a:xfrm>
            <a:custGeom>
              <a:avLst/>
              <a:gdLst>
                <a:gd name="T0" fmla="*/ 20 w 559"/>
                <a:gd name="T1" fmla="*/ 424 h 451"/>
                <a:gd name="T2" fmla="*/ 243 w 559"/>
                <a:gd name="T3" fmla="*/ 177 h 451"/>
                <a:gd name="T4" fmla="*/ 539 w 559"/>
                <a:gd name="T5" fmla="*/ 28 h 451"/>
                <a:gd name="T6" fmla="*/ 316 w 559"/>
                <a:gd name="T7" fmla="*/ 275 h 451"/>
                <a:gd name="T8" fmla="*/ 20 w 559"/>
                <a:gd name="T9" fmla="*/ 424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451">
                  <a:moveTo>
                    <a:pt x="20" y="424"/>
                  </a:moveTo>
                  <a:cubicBezTo>
                    <a:pt x="0" y="397"/>
                    <a:pt x="99" y="286"/>
                    <a:pt x="243" y="177"/>
                  </a:cubicBezTo>
                  <a:cubicBezTo>
                    <a:pt x="386" y="67"/>
                    <a:pt x="518" y="0"/>
                    <a:pt x="539" y="28"/>
                  </a:cubicBezTo>
                  <a:cubicBezTo>
                    <a:pt x="559" y="55"/>
                    <a:pt x="460" y="166"/>
                    <a:pt x="316" y="275"/>
                  </a:cubicBezTo>
                  <a:cubicBezTo>
                    <a:pt x="173" y="385"/>
                    <a:pt x="41" y="451"/>
                    <a:pt x="20" y="424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67">
              <a:extLst>
                <a:ext uri="{FF2B5EF4-FFF2-40B4-BE49-F238E27FC236}">
                  <a16:creationId xmlns:a16="http://schemas.microsoft.com/office/drawing/2014/main" id="{61EA84D9-E75F-4198-8F0F-0053FBE80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6277" y="1184758"/>
              <a:ext cx="533963" cy="627529"/>
            </a:xfrm>
            <a:custGeom>
              <a:avLst/>
              <a:gdLst>
                <a:gd name="T0" fmla="*/ 36 w 1509"/>
                <a:gd name="T1" fmla="*/ 329 h 1772"/>
                <a:gd name="T2" fmla="*/ 138 w 1509"/>
                <a:gd name="T3" fmla="*/ 343 h 1772"/>
                <a:gd name="T4" fmla="*/ 123 w 1509"/>
                <a:gd name="T5" fmla="*/ 445 h 1772"/>
                <a:gd name="T6" fmla="*/ 113 w 1509"/>
                <a:gd name="T7" fmla="*/ 452 h 1772"/>
                <a:gd name="T8" fmla="*/ 138 w 1509"/>
                <a:gd name="T9" fmla="*/ 486 h 1772"/>
                <a:gd name="T10" fmla="*/ 428 w 1509"/>
                <a:gd name="T11" fmla="*/ 503 h 1772"/>
                <a:gd name="T12" fmla="*/ 1265 w 1509"/>
                <a:gd name="T13" fmla="*/ 1340 h 1772"/>
                <a:gd name="T14" fmla="*/ 985 w 1509"/>
                <a:gd name="T15" fmla="*/ 1614 h 1772"/>
                <a:gd name="T16" fmla="*/ 1027 w 1509"/>
                <a:gd name="T17" fmla="*/ 1670 h 1772"/>
                <a:gd name="T18" fmla="*/ 1213 w 1509"/>
                <a:gd name="T19" fmla="*/ 1527 h 1772"/>
                <a:gd name="T20" fmla="*/ 1254 w 1509"/>
                <a:gd name="T21" fmla="*/ 1533 h 1772"/>
                <a:gd name="T22" fmla="*/ 1248 w 1509"/>
                <a:gd name="T23" fmla="*/ 1574 h 1772"/>
                <a:gd name="T24" fmla="*/ 1062 w 1509"/>
                <a:gd name="T25" fmla="*/ 1717 h 1772"/>
                <a:gd name="T26" fmla="*/ 1103 w 1509"/>
                <a:gd name="T27" fmla="*/ 1772 h 1772"/>
                <a:gd name="T28" fmla="*/ 1443 w 1509"/>
                <a:gd name="T29" fmla="*/ 1512 h 1772"/>
                <a:gd name="T30" fmla="*/ 1468 w 1509"/>
                <a:gd name="T31" fmla="*/ 1337 h 1772"/>
                <a:gd name="T32" fmla="*/ 514 w 1509"/>
                <a:gd name="T33" fmla="*/ 65 h 1772"/>
                <a:gd name="T34" fmla="*/ 339 w 1509"/>
                <a:gd name="T35" fmla="*/ 42 h 1772"/>
                <a:gd name="T36" fmla="*/ 0 w 1509"/>
                <a:gd name="T37" fmla="*/ 302 h 1772"/>
                <a:gd name="T38" fmla="*/ 27 w 1509"/>
                <a:gd name="T39" fmla="*/ 338 h 1772"/>
                <a:gd name="T40" fmla="*/ 36 w 1509"/>
                <a:gd name="T41" fmla="*/ 329 h 1772"/>
                <a:gd name="T42" fmla="*/ 164 w 1509"/>
                <a:gd name="T43" fmla="*/ 286 h 1772"/>
                <a:gd name="T44" fmla="*/ 205 w 1509"/>
                <a:gd name="T45" fmla="*/ 292 h 1772"/>
                <a:gd name="T46" fmla="*/ 199 w 1509"/>
                <a:gd name="T47" fmla="*/ 333 h 1772"/>
                <a:gd name="T48" fmla="*/ 158 w 1509"/>
                <a:gd name="T49" fmla="*/ 327 h 1772"/>
                <a:gd name="T50" fmla="*/ 164 w 1509"/>
                <a:gd name="T51" fmla="*/ 286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09" h="1772">
                  <a:moveTo>
                    <a:pt x="36" y="329"/>
                  </a:moveTo>
                  <a:cubicBezTo>
                    <a:pt x="68" y="305"/>
                    <a:pt x="114" y="311"/>
                    <a:pt x="138" y="343"/>
                  </a:cubicBezTo>
                  <a:cubicBezTo>
                    <a:pt x="162" y="375"/>
                    <a:pt x="155" y="421"/>
                    <a:pt x="123" y="445"/>
                  </a:cubicBezTo>
                  <a:cubicBezTo>
                    <a:pt x="120" y="448"/>
                    <a:pt x="116" y="450"/>
                    <a:pt x="113" y="452"/>
                  </a:cubicBezTo>
                  <a:cubicBezTo>
                    <a:pt x="138" y="486"/>
                    <a:pt x="138" y="486"/>
                    <a:pt x="138" y="486"/>
                  </a:cubicBezTo>
                  <a:cubicBezTo>
                    <a:pt x="428" y="503"/>
                    <a:pt x="428" y="503"/>
                    <a:pt x="428" y="503"/>
                  </a:cubicBezTo>
                  <a:cubicBezTo>
                    <a:pt x="1265" y="1340"/>
                    <a:pt x="1265" y="1340"/>
                    <a:pt x="1265" y="1340"/>
                  </a:cubicBezTo>
                  <a:cubicBezTo>
                    <a:pt x="985" y="1614"/>
                    <a:pt x="985" y="1614"/>
                    <a:pt x="985" y="1614"/>
                  </a:cubicBezTo>
                  <a:cubicBezTo>
                    <a:pt x="1027" y="1670"/>
                    <a:pt x="1027" y="1670"/>
                    <a:pt x="1027" y="1670"/>
                  </a:cubicBezTo>
                  <a:cubicBezTo>
                    <a:pt x="1213" y="1527"/>
                    <a:pt x="1213" y="1527"/>
                    <a:pt x="1213" y="1527"/>
                  </a:cubicBezTo>
                  <a:cubicBezTo>
                    <a:pt x="1226" y="1518"/>
                    <a:pt x="1244" y="1520"/>
                    <a:pt x="1254" y="1533"/>
                  </a:cubicBezTo>
                  <a:cubicBezTo>
                    <a:pt x="1264" y="1546"/>
                    <a:pt x="1261" y="1564"/>
                    <a:pt x="1248" y="1574"/>
                  </a:cubicBezTo>
                  <a:cubicBezTo>
                    <a:pt x="1062" y="1717"/>
                    <a:pt x="1062" y="1717"/>
                    <a:pt x="1062" y="1717"/>
                  </a:cubicBezTo>
                  <a:cubicBezTo>
                    <a:pt x="1103" y="1772"/>
                    <a:pt x="1103" y="1772"/>
                    <a:pt x="1103" y="1772"/>
                  </a:cubicBezTo>
                  <a:cubicBezTo>
                    <a:pt x="1443" y="1512"/>
                    <a:pt x="1443" y="1512"/>
                    <a:pt x="1443" y="1512"/>
                  </a:cubicBezTo>
                  <a:cubicBezTo>
                    <a:pt x="1498" y="1470"/>
                    <a:pt x="1509" y="1391"/>
                    <a:pt x="1468" y="1337"/>
                  </a:cubicBezTo>
                  <a:cubicBezTo>
                    <a:pt x="514" y="65"/>
                    <a:pt x="514" y="65"/>
                    <a:pt x="514" y="65"/>
                  </a:cubicBezTo>
                  <a:cubicBezTo>
                    <a:pt x="473" y="10"/>
                    <a:pt x="394" y="0"/>
                    <a:pt x="339" y="4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7" y="338"/>
                    <a:pt x="27" y="338"/>
                    <a:pt x="27" y="338"/>
                  </a:cubicBezTo>
                  <a:cubicBezTo>
                    <a:pt x="30" y="335"/>
                    <a:pt x="33" y="332"/>
                    <a:pt x="36" y="329"/>
                  </a:cubicBezTo>
                  <a:close/>
                  <a:moveTo>
                    <a:pt x="164" y="286"/>
                  </a:moveTo>
                  <a:cubicBezTo>
                    <a:pt x="177" y="276"/>
                    <a:pt x="195" y="279"/>
                    <a:pt x="205" y="292"/>
                  </a:cubicBezTo>
                  <a:cubicBezTo>
                    <a:pt x="214" y="304"/>
                    <a:pt x="212" y="323"/>
                    <a:pt x="199" y="333"/>
                  </a:cubicBezTo>
                  <a:cubicBezTo>
                    <a:pt x="186" y="342"/>
                    <a:pt x="168" y="340"/>
                    <a:pt x="158" y="327"/>
                  </a:cubicBezTo>
                  <a:cubicBezTo>
                    <a:pt x="148" y="314"/>
                    <a:pt x="151" y="296"/>
                    <a:pt x="164" y="286"/>
                  </a:cubicBezTo>
                  <a:close/>
                </a:path>
              </a:pathLst>
            </a:custGeom>
            <a:solidFill>
              <a:srgbClr val="928A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68">
              <a:extLst>
                <a:ext uri="{FF2B5EF4-FFF2-40B4-BE49-F238E27FC236}">
                  <a16:creationId xmlns:a16="http://schemas.microsoft.com/office/drawing/2014/main" id="{618944D4-DC89-4230-8692-1C7795B15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0770" y="1292843"/>
              <a:ext cx="525897" cy="621076"/>
            </a:xfrm>
            <a:custGeom>
              <a:avLst/>
              <a:gdLst>
                <a:gd name="T0" fmla="*/ 1169 w 1489"/>
                <a:gd name="T1" fmla="*/ 1715 h 1757"/>
                <a:gd name="T2" fmla="*/ 1489 w 1489"/>
                <a:gd name="T3" fmla="*/ 1470 h 1757"/>
                <a:gd name="T4" fmla="*/ 1448 w 1489"/>
                <a:gd name="T5" fmla="*/ 1415 h 1757"/>
                <a:gd name="T6" fmla="*/ 1281 w 1489"/>
                <a:gd name="T7" fmla="*/ 1542 h 1757"/>
                <a:gd name="T8" fmla="*/ 1240 w 1489"/>
                <a:gd name="T9" fmla="*/ 1537 h 1757"/>
                <a:gd name="T10" fmla="*/ 1246 w 1489"/>
                <a:gd name="T11" fmla="*/ 1495 h 1757"/>
                <a:gd name="T12" fmla="*/ 1413 w 1489"/>
                <a:gd name="T13" fmla="*/ 1368 h 1757"/>
                <a:gd name="T14" fmla="*/ 1371 w 1489"/>
                <a:gd name="T15" fmla="*/ 1312 h 1757"/>
                <a:gd name="T16" fmla="*/ 1027 w 1489"/>
                <a:gd name="T17" fmla="*/ 1513 h 1757"/>
                <a:gd name="T18" fmla="*/ 273 w 1489"/>
                <a:gd name="T19" fmla="*/ 433 h 1757"/>
                <a:gd name="T20" fmla="*/ 524 w 1489"/>
                <a:gd name="T21" fmla="*/ 184 h 1757"/>
                <a:gd name="T22" fmla="*/ 499 w 1489"/>
                <a:gd name="T23" fmla="*/ 150 h 1757"/>
                <a:gd name="T24" fmla="*/ 407 w 1489"/>
                <a:gd name="T25" fmla="*/ 130 h 1757"/>
                <a:gd name="T26" fmla="*/ 413 w 1489"/>
                <a:gd name="T27" fmla="*/ 36 h 1757"/>
                <a:gd name="T28" fmla="*/ 386 w 1489"/>
                <a:gd name="T29" fmla="*/ 0 h 1757"/>
                <a:gd name="T30" fmla="*/ 66 w 1489"/>
                <a:gd name="T31" fmla="*/ 245 h 1757"/>
                <a:gd name="T32" fmla="*/ 41 w 1489"/>
                <a:gd name="T33" fmla="*/ 420 h 1757"/>
                <a:gd name="T34" fmla="*/ 995 w 1489"/>
                <a:gd name="T35" fmla="*/ 1692 h 1757"/>
                <a:gd name="T36" fmla="*/ 1169 w 1489"/>
                <a:gd name="T37" fmla="*/ 1715 h 1757"/>
                <a:gd name="T38" fmla="*/ 346 w 1489"/>
                <a:gd name="T39" fmla="*/ 140 h 1757"/>
                <a:gd name="T40" fmla="*/ 387 w 1489"/>
                <a:gd name="T41" fmla="*/ 146 h 1757"/>
                <a:gd name="T42" fmla="*/ 381 w 1489"/>
                <a:gd name="T43" fmla="*/ 187 h 1757"/>
                <a:gd name="T44" fmla="*/ 340 w 1489"/>
                <a:gd name="T45" fmla="*/ 181 h 1757"/>
                <a:gd name="T46" fmla="*/ 346 w 1489"/>
                <a:gd name="T47" fmla="*/ 140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9" h="1757">
                  <a:moveTo>
                    <a:pt x="1169" y="1715"/>
                  </a:moveTo>
                  <a:cubicBezTo>
                    <a:pt x="1489" y="1470"/>
                    <a:pt x="1489" y="1470"/>
                    <a:pt x="1489" y="1470"/>
                  </a:cubicBezTo>
                  <a:cubicBezTo>
                    <a:pt x="1448" y="1415"/>
                    <a:pt x="1448" y="1415"/>
                    <a:pt x="1448" y="1415"/>
                  </a:cubicBezTo>
                  <a:cubicBezTo>
                    <a:pt x="1281" y="1542"/>
                    <a:pt x="1281" y="1542"/>
                    <a:pt x="1281" y="1542"/>
                  </a:cubicBezTo>
                  <a:cubicBezTo>
                    <a:pt x="1268" y="1552"/>
                    <a:pt x="1250" y="1550"/>
                    <a:pt x="1240" y="1537"/>
                  </a:cubicBezTo>
                  <a:cubicBezTo>
                    <a:pt x="1230" y="1524"/>
                    <a:pt x="1233" y="1505"/>
                    <a:pt x="1246" y="1495"/>
                  </a:cubicBezTo>
                  <a:cubicBezTo>
                    <a:pt x="1413" y="1368"/>
                    <a:pt x="1413" y="1368"/>
                    <a:pt x="1413" y="1368"/>
                  </a:cubicBezTo>
                  <a:cubicBezTo>
                    <a:pt x="1371" y="1312"/>
                    <a:pt x="1371" y="1312"/>
                    <a:pt x="1371" y="1312"/>
                  </a:cubicBezTo>
                  <a:cubicBezTo>
                    <a:pt x="1027" y="1513"/>
                    <a:pt x="1027" y="1513"/>
                    <a:pt x="1027" y="1513"/>
                  </a:cubicBezTo>
                  <a:cubicBezTo>
                    <a:pt x="273" y="433"/>
                    <a:pt x="273" y="433"/>
                    <a:pt x="273" y="433"/>
                  </a:cubicBezTo>
                  <a:cubicBezTo>
                    <a:pt x="524" y="184"/>
                    <a:pt x="524" y="184"/>
                    <a:pt x="524" y="184"/>
                  </a:cubicBezTo>
                  <a:cubicBezTo>
                    <a:pt x="499" y="150"/>
                    <a:pt x="499" y="150"/>
                    <a:pt x="499" y="150"/>
                  </a:cubicBezTo>
                  <a:cubicBezTo>
                    <a:pt x="468" y="167"/>
                    <a:pt x="429" y="159"/>
                    <a:pt x="407" y="130"/>
                  </a:cubicBezTo>
                  <a:cubicBezTo>
                    <a:pt x="385" y="101"/>
                    <a:pt x="389" y="61"/>
                    <a:pt x="413" y="36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11" y="287"/>
                    <a:pt x="0" y="366"/>
                    <a:pt x="41" y="420"/>
                  </a:cubicBezTo>
                  <a:cubicBezTo>
                    <a:pt x="995" y="1692"/>
                    <a:pt x="995" y="1692"/>
                    <a:pt x="995" y="1692"/>
                  </a:cubicBezTo>
                  <a:cubicBezTo>
                    <a:pt x="1036" y="1746"/>
                    <a:pt x="1115" y="1757"/>
                    <a:pt x="1169" y="1715"/>
                  </a:cubicBezTo>
                  <a:close/>
                  <a:moveTo>
                    <a:pt x="346" y="140"/>
                  </a:moveTo>
                  <a:cubicBezTo>
                    <a:pt x="359" y="130"/>
                    <a:pt x="377" y="133"/>
                    <a:pt x="387" y="146"/>
                  </a:cubicBezTo>
                  <a:cubicBezTo>
                    <a:pt x="396" y="158"/>
                    <a:pt x="394" y="177"/>
                    <a:pt x="381" y="187"/>
                  </a:cubicBezTo>
                  <a:cubicBezTo>
                    <a:pt x="368" y="196"/>
                    <a:pt x="350" y="194"/>
                    <a:pt x="340" y="181"/>
                  </a:cubicBezTo>
                  <a:cubicBezTo>
                    <a:pt x="331" y="168"/>
                    <a:pt x="333" y="150"/>
                    <a:pt x="346" y="140"/>
                  </a:cubicBezTo>
                  <a:close/>
                </a:path>
              </a:pathLst>
            </a:custGeom>
            <a:solidFill>
              <a:srgbClr val="C0BE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669">
              <a:extLst>
                <a:ext uri="{FF2B5EF4-FFF2-40B4-BE49-F238E27FC236}">
                  <a16:creationId xmlns:a16="http://schemas.microsoft.com/office/drawing/2014/main" id="{9F9BE266-A238-4E70-A638-E6C492999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6910" y="1459000"/>
              <a:ext cx="545256" cy="390391"/>
            </a:xfrm>
            <a:custGeom>
              <a:avLst/>
              <a:gdLst>
                <a:gd name="T0" fmla="*/ 2 w 1544"/>
                <a:gd name="T1" fmla="*/ 4 h 1107"/>
                <a:gd name="T2" fmla="*/ 819 w 1544"/>
                <a:gd name="T3" fmla="*/ 1093 h 1107"/>
                <a:gd name="T4" fmla="*/ 858 w 1544"/>
                <a:gd name="T5" fmla="*/ 1098 h 1107"/>
                <a:gd name="T6" fmla="*/ 1533 w 1544"/>
                <a:gd name="T7" fmla="*/ 582 h 1107"/>
                <a:gd name="T8" fmla="*/ 1544 w 1544"/>
                <a:gd name="T9" fmla="*/ 558 h 1107"/>
                <a:gd name="T10" fmla="*/ 0 w 1544"/>
                <a:gd name="T11" fmla="*/ 0 h 1107"/>
                <a:gd name="T12" fmla="*/ 2 w 1544"/>
                <a:gd name="T13" fmla="*/ 4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4" h="1107">
                  <a:moveTo>
                    <a:pt x="2" y="4"/>
                  </a:moveTo>
                  <a:cubicBezTo>
                    <a:pt x="819" y="1093"/>
                    <a:pt x="819" y="1093"/>
                    <a:pt x="819" y="1093"/>
                  </a:cubicBezTo>
                  <a:cubicBezTo>
                    <a:pt x="829" y="1105"/>
                    <a:pt x="846" y="1107"/>
                    <a:pt x="858" y="1098"/>
                  </a:cubicBezTo>
                  <a:cubicBezTo>
                    <a:pt x="1533" y="582"/>
                    <a:pt x="1533" y="582"/>
                    <a:pt x="1533" y="582"/>
                  </a:cubicBezTo>
                  <a:cubicBezTo>
                    <a:pt x="1541" y="576"/>
                    <a:pt x="1544" y="567"/>
                    <a:pt x="1544" y="5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4"/>
                  </a:cubicBezTo>
                  <a:close/>
                </a:path>
              </a:pathLst>
            </a:custGeom>
            <a:solidFill>
              <a:srgbClr val="D8E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670">
              <a:extLst>
                <a:ext uri="{FF2B5EF4-FFF2-40B4-BE49-F238E27FC236}">
                  <a16:creationId xmlns:a16="http://schemas.microsoft.com/office/drawing/2014/main" id="{E7695B47-1DDA-48FF-8704-494CB55E3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3684" y="1260578"/>
              <a:ext cx="548482" cy="395230"/>
            </a:xfrm>
            <a:custGeom>
              <a:avLst/>
              <a:gdLst>
                <a:gd name="T0" fmla="*/ 1551 w 1551"/>
                <a:gd name="T1" fmla="*/ 1119 h 1119"/>
                <a:gd name="T2" fmla="*/ 1545 w 1551"/>
                <a:gd name="T3" fmla="*/ 1104 h 1119"/>
                <a:gd name="T4" fmla="*/ 728 w 1551"/>
                <a:gd name="T5" fmla="*/ 15 h 1119"/>
                <a:gd name="T6" fmla="*/ 689 w 1551"/>
                <a:gd name="T7" fmla="*/ 10 h 1119"/>
                <a:gd name="T8" fmla="*/ 15 w 1551"/>
                <a:gd name="T9" fmla="*/ 526 h 1119"/>
                <a:gd name="T10" fmla="*/ 7 w 1551"/>
                <a:gd name="T11" fmla="*/ 561 h 1119"/>
                <a:gd name="T12" fmla="*/ 1551 w 1551"/>
                <a:gd name="T13" fmla="*/ 1119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1" h="1119">
                  <a:moveTo>
                    <a:pt x="1551" y="1119"/>
                  </a:moveTo>
                  <a:cubicBezTo>
                    <a:pt x="1551" y="1113"/>
                    <a:pt x="1549" y="1108"/>
                    <a:pt x="1545" y="1104"/>
                  </a:cubicBezTo>
                  <a:cubicBezTo>
                    <a:pt x="728" y="15"/>
                    <a:pt x="728" y="15"/>
                    <a:pt x="728" y="15"/>
                  </a:cubicBezTo>
                  <a:cubicBezTo>
                    <a:pt x="719" y="3"/>
                    <a:pt x="701" y="0"/>
                    <a:pt x="689" y="10"/>
                  </a:cubicBezTo>
                  <a:cubicBezTo>
                    <a:pt x="15" y="526"/>
                    <a:pt x="15" y="526"/>
                    <a:pt x="15" y="526"/>
                  </a:cubicBezTo>
                  <a:cubicBezTo>
                    <a:pt x="3" y="534"/>
                    <a:pt x="0" y="549"/>
                    <a:pt x="7" y="561"/>
                  </a:cubicBezTo>
                  <a:lnTo>
                    <a:pt x="1551" y="1119"/>
                  </a:lnTo>
                  <a:close/>
                </a:path>
              </a:pathLst>
            </a:custGeom>
            <a:solidFill>
              <a:srgbClr val="E8E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671">
              <a:extLst>
                <a:ext uri="{FF2B5EF4-FFF2-40B4-BE49-F238E27FC236}">
                  <a16:creationId xmlns:a16="http://schemas.microsoft.com/office/drawing/2014/main" id="{9DCEF307-323D-41DE-8950-BA4EAF95D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5540" y="336223"/>
              <a:ext cx="82272" cy="80659"/>
            </a:xfrm>
            <a:custGeom>
              <a:avLst/>
              <a:gdLst>
                <a:gd name="T0" fmla="*/ 192 w 233"/>
                <a:gd name="T1" fmla="*/ 187 h 229"/>
                <a:gd name="T2" fmla="*/ 190 w 233"/>
                <a:gd name="T3" fmla="*/ 40 h 229"/>
                <a:gd name="T4" fmla="*/ 40 w 233"/>
                <a:gd name="T5" fmla="*/ 42 h 229"/>
                <a:gd name="T6" fmla="*/ 43 w 233"/>
                <a:gd name="T7" fmla="*/ 189 h 229"/>
                <a:gd name="T8" fmla="*/ 192 w 233"/>
                <a:gd name="T9" fmla="*/ 18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29">
                  <a:moveTo>
                    <a:pt x="192" y="187"/>
                  </a:moveTo>
                  <a:cubicBezTo>
                    <a:pt x="233" y="145"/>
                    <a:pt x="232" y="79"/>
                    <a:pt x="190" y="40"/>
                  </a:cubicBezTo>
                  <a:cubicBezTo>
                    <a:pt x="148" y="0"/>
                    <a:pt x="81" y="1"/>
                    <a:pt x="40" y="42"/>
                  </a:cubicBezTo>
                  <a:cubicBezTo>
                    <a:pt x="0" y="84"/>
                    <a:pt x="1" y="150"/>
                    <a:pt x="43" y="189"/>
                  </a:cubicBezTo>
                  <a:cubicBezTo>
                    <a:pt x="85" y="229"/>
                    <a:pt x="152" y="228"/>
                    <a:pt x="192" y="187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672">
              <a:extLst>
                <a:ext uri="{FF2B5EF4-FFF2-40B4-BE49-F238E27FC236}">
                  <a16:creationId xmlns:a16="http://schemas.microsoft.com/office/drawing/2014/main" id="{C9A42652-FFB9-4A29-8D2E-2BF45B134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906" y="263630"/>
              <a:ext cx="83886" cy="80659"/>
            </a:xfrm>
            <a:custGeom>
              <a:avLst/>
              <a:gdLst>
                <a:gd name="T0" fmla="*/ 192 w 233"/>
                <a:gd name="T1" fmla="*/ 186 h 229"/>
                <a:gd name="T2" fmla="*/ 189 w 233"/>
                <a:gd name="T3" fmla="*/ 39 h 229"/>
                <a:gd name="T4" fmla="*/ 40 w 233"/>
                <a:gd name="T5" fmla="*/ 42 h 229"/>
                <a:gd name="T6" fmla="*/ 43 w 233"/>
                <a:gd name="T7" fmla="*/ 189 h 229"/>
                <a:gd name="T8" fmla="*/ 192 w 233"/>
                <a:gd name="T9" fmla="*/ 18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29">
                  <a:moveTo>
                    <a:pt x="192" y="186"/>
                  </a:moveTo>
                  <a:cubicBezTo>
                    <a:pt x="233" y="145"/>
                    <a:pt x="231" y="79"/>
                    <a:pt x="189" y="39"/>
                  </a:cubicBezTo>
                  <a:cubicBezTo>
                    <a:pt x="147" y="0"/>
                    <a:pt x="80" y="1"/>
                    <a:pt x="40" y="42"/>
                  </a:cubicBezTo>
                  <a:cubicBezTo>
                    <a:pt x="0" y="84"/>
                    <a:pt x="1" y="149"/>
                    <a:pt x="43" y="189"/>
                  </a:cubicBezTo>
                  <a:cubicBezTo>
                    <a:pt x="85" y="229"/>
                    <a:pt x="152" y="228"/>
                    <a:pt x="192" y="186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673">
              <a:extLst>
                <a:ext uri="{FF2B5EF4-FFF2-40B4-BE49-F238E27FC236}">
                  <a16:creationId xmlns:a16="http://schemas.microsoft.com/office/drawing/2014/main" id="{CFA6BAB2-5D7F-43FE-9CF2-F22EF98A6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2714" y="368487"/>
              <a:ext cx="85499" cy="83886"/>
            </a:xfrm>
            <a:custGeom>
              <a:avLst/>
              <a:gdLst>
                <a:gd name="T0" fmla="*/ 214 w 241"/>
                <a:gd name="T1" fmla="*/ 72 h 238"/>
                <a:gd name="T2" fmla="*/ 72 w 241"/>
                <a:gd name="T3" fmla="*/ 27 h 238"/>
                <a:gd name="T4" fmla="*/ 26 w 241"/>
                <a:gd name="T5" fmla="*/ 167 h 238"/>
                <a:gd name="T6" fmla="*/ 168 w 241"/>
                <a:gd name="T7" fmla="*/ 212 h 238"/>
                <a:gd name="T8" fmla="*/ 214 w 241"/>
                <a:gd name="T9" fmla="*/ 7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38">
                  <a:moveTo>
                    <a:pt x="214" y="72"/>
                  </a:moveTo>
                  <a:cubicBezTo>
                    <a:pt x="187" y="21"/>
                    <a:pt x="124" y="0"/>
                    <a:pt x="72" y="27"/>
                  </a:cubicBezTo>
                  <a:cubicBezTo>
                    <a:pt x="20" y="53"/>
                    <a:pt x="0" y="116"/>
                    <a:pt x="26" y="167"/>
                  </a:cubicBezTo>
                  <a:cubicBezTo>
                    <a:pt x="53" y="218"/>
                    <a:pt x="116" y="238"/>
                    <a:pt x="168" y="212"/>
                  </a:cubicBezTo>
                  <a:cubicBezTo>
                    <a:pt x="220" y="185"/>
                    <a:pt x="241" y="123"/>
                    <a:pt x="214" y="72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674">
              <a:extLst>
                <a:ext uri="{FF2B5EF4-FFF2-40B4-BE49-F238E27FC236}">
                  <a16:creationId xmlns:a16="http://schemas.microsoft.com/office/drawing/2014/main" id="{C4E79385-DCF7-4049-82F7-40B13291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958" y="279761"/>
              <a:ext cx="85499" cy="83886"/>
            </a:xfrm>
            <a:custGeom>
              <a:avLst/>
              <a:gdLst>
                <a:gd name="T0" fmla="*/ 214 w 241"/>
                <a:gd name="T1" fmla="*/ 72 h 238"/>
                <a:gd name="T2" fmla="*/ 72 w 241"/>
                <a:gd name="T3" fmla="*/ 27 h 238"/>
                <a:gd name="T4" fmla="*/ 26 w 241"/>
                <a:gd name="T5" fmla="*/ 167 h 238"/>
                <a:gd name="T6" fmla="*/ 168 w 241"/>
                <a:gd name="T7" fmla="*/ 212 h 238"/>
                <a:gd name="T8" fmla="*/ 214 w 241"/>
                <a:gd name="T9" fmla="*/ 7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38">
                  <a:moveTo>
                    <a:pt x="214" y="72"/>
                  </a:moveTo>
                  <a:cubicBezTo>
                    <a:pt x="188" y="21"/>
                    <a:pt x="124" y="0"/>
                    <a:pt x="72" y="27"/>
                  </a:cubicBezTo>
                  <a:cubicBezTo>
                    <a:pt x="20" y="53"/>
                    <a:pt x="0" y="116"/>
                    <a:pt x="26" y="167"/>
                  </a:cubicBezTo>
                  <a:cubicBezTo>
                    <a:pt x="53" y="218"/>
                    <a:pt x="117" y="238"/>
                    <a:pt x="168" y="212"/>
                  </a:cubicBezTo>
                  <a:cubicBezTo>
                    <a:pt x="220" y="185"/>
                    <a:pt x="241" y="123"/>
                    <a:pt x="214" y="72"/>
                  </a:cubicBezTo>
                  <a:close/>
                </a:path>
              </a:pathLst>
            </a:custGeom>
            <a:solidFill>
              <a:srgbClr val="BE1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86" name="组合 685">
            <a:extLst>
              <a:ext uri="{FF2B5EF4-FFF2-40B4-BE49-F238E27FC236}">
                <a16:creationId xmlns:a16="http://schemas.microsoft.com/office/drawing/2014/main" id="{CEFE1646-8344-41FF-9D93-79D5EF137435}"/>
              </a:ext>
            </a:extLst>
          </p:cNvPr>
          <p:cNvGrpSpPr/>
          <p:nvPr/>
        </p:nvGrpSpPr>
        <p:grpSpPr>
          <a:xfrm>
            <a:off x="8315110" y="4693335"/>
            <a:ext cx="3458670" cy="2824688"/>
            <a:chOff x="7612288" y="3980408"/>
            <a:chExt cx="3458670" cy="2824688"/>
          </a:xfrm>
        </p:grpSpPr>
        <p:sp>
          <p:nvSpPr>
            <p:cNvPr id="486" name="Freeform 17">
              <a:extLst>
                <a:ext uri="{FF2B5EF4-FFF2-40B4-BE49-F238E27FC236}">
                  <a16:creationId xmlns:a16="http://schemas.microsoft.com/office/drawing/2014/main" id="{9E1F356D-35BD-40B3-BEB6-644F60086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65" y="6006569"/>
              <a:ext cx="637208" cy="798527"/>
            </a:xfrm>
            <a:custGeom>
              <a:avLst/>
              <a:gdLst>
                <a:gd name="T0" fmla="*/ 1691 w 1801"/>
                <a:gd name="T1" fmla="*/ 279 h 2256"/>
                <a:gd name="T2" fmla="*/ 1691 w 1801"/>
                <a:gd name="T3" fmla="*/ 128 h 2256"/>
                <a:gd name="T4" fmla="*/ 1563 w 1801"/>
                <a:gd name="T5" fmla="*/ 0 h 2256"/>
                <a:gd name="T6" fmla="*/ 892 w 1801"/>
                <a:gd name="T7" fmla="*/ 0 h 2256"/>
                <a:gd name="T8" fmla="*/ 221 w 1801"/>
                <a:gd name="T9" fmla="*/ 0 h 2256"/>
                <a:gd name="T10" fmla="*/ 93 w 1801"/>
                <a:gd name="T11" fmla="*/ 128 h 2256"/>
                <a:gd name="T12" fmla="*/ 93 w 1801"/>
                <a:gd name="T13" fmla="*/ 281 h 2256"/>
                <a:gd name="T14" fmla="*/ 0 w 1801"/>
                <a:gd name="T15" fmla="*/ 364 h 2256"/>
                <a:gd name="T16" fmla="*/ 0 w 1801"/>
                <a:gd name="T17" fmla="*/ 1880 h 2256"/>
                <a:gd name="T18" fmla="*/ 901 w 1801"/>
                <a:gd name="T19" fmla="*/ 2102 h 2256"/>
                <a:gd name="T20" fmla="*/ 1801 w 1801"/>
                <a:gd name="T21" fmla="*/ 2256 h 2256"/>
                <a:gd name="T22" fmla="*/ 1801 w 1801"/>
                <a:gd name="T23" fmla="*/ 364 h 2256"/>
                <a:gd name="T24" fmla="*/ 1691 w 1801"/>
                <a:gd name="T25" fmla="*/ 279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1" h="2256">
                  <a:moveTo>
                    <a:pt x="1691" y="279"/>
                  </a:moveTo>
                  <a:cubicBezTo>
                    <a:pt x="1691" y="128"/>
                    <a:pt x="1691" y="128"/>
                    <a:pt x="1691" y="128"/>
                  </a:cubicBezTo>
                  <a:cubicBezTo>
                    <a:pt x="1691" y="57"/>
                    <a:pt x="1634" y="0"/>
                    <a:pt x="1563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150" y="0"/>
                    <a:pt x="93" y="57"/>
                    <a:pt x="93" y="128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40" y="291"/>
                    <a:pt x="0" y="324"/>
                    <a:pt x="0" y="364"/>
                  </a:cubicBezTo>
                  <a:cubicBezTo>
                    <a:pt x="0" y="1880"/>
                    <a:pt x="0" y="1880"/>
                    <a:pt x="0" y="1880"/>
                  </a:cubicBezTo>
                  <a:cubicBezTo>
                    <a:pt x="295" y="1968"/>
                    <a:pt x="595" y="2043"/>
                    <a:pt x="901" y="2102"/>
                  </a:cubicBezTo>
                  <a:cubicBezTo>
                    <a:pt x="1195" y="2160"/>
                    <a:pt x="1498" y="2227"/>
                    <a:pt x="1801" y="2256"/>
                  </a:cubicBezTo>
                  <a:cubicBezTo>
                    <a:pt x="1801" y="364"/>
                    <a:pt x="1801" y="364"/>
                    <a:pt x="1801" y="364"/>
                  </a:cubicBezTo>
                  <a:cubicBezTo>
                    <a:pt x="1801" y="320"/>
                    <a:pt x="1753" y="284"/>
                    <a:pt x="1691" y="279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6" name="Freeform 348">
              <a:extLst>
                <a:ext uri="{FF2B5EF4-FFF2-40B4-BE49-F238E27FC236}">
                  <a16:creationId xmlns:a16="http://schemas.microsoft.com/office/drawing/2014/main" id="{22E993A9-75FB-4BD1-B1C3-5BAE17E5E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883" y="6108200"/>
              <a:ext cx="319411" cy="645274"/>
            </a:xfrm>
            <a:custGeom>
              <a:avLst/>
              <a:gdLst>
                <a:gd name="T0" fmla="*/ 900 w 900"/>
                <a:gd name="T1" fmla="*/ 0 h 1823"/>
                <a:gd name="T2" fmla="*/ 124 w 900"/>
                <a:gd name="T3" fmla="*/ 0 h 1823"/>
                <a:gd name="T4" fmla="*/ 0 w 900"/>
                <a:gd name="T5" fmla="*/ 85 h 1823"/>
                <a:gd name="T6" fmla="*/ 0 w 900"/>
                <a:gd name="T7" fmla="*/ 1601 h 1823"/>
                <a:gd name="T8" fmla="*/ 900 w 900"/>
                <a:gd name="T9" fmla="*/ 1823 h 1823"/>
                <a:gd name="T10" fmla="*/ 900 w 900"/>
                <a:gd name="T11" fmla="*/ 0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0" h="1823">
                  <a:moveTo>
                    <a:pt x="90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6" y="0"/>
                    <a:pt x="0" y="38"/>
                    <a:pt x="0" y="85"/>
                  </a:cubicBezTo>
                  <a:cubicBezTo>
                    <a:pt x="0" y="1601"/>
                    <a:pt x="0" y="1601"/>
                    <a:pt x="0" y="1601"/>
                  </a:cubicBezTo>
                  <a:cubicBezTo>
                    <a:pt x="294" y="1689"/>
                    <a:pt x="595" y="1764"/>
                    <a:pt x="900" y="1823"/>
                  </a:cubicBezTo>
                  <a:lnTo>
                    <a:pt x="900" y="0"/>
                  </a:lnTo>
                  <a:close/>
                </a:path>
              </a:pathLst>
            </a:custGeom>
            <a:solidFill>
              <a:srgbClr val="6160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7" name="Freeform 349">
              <a:extLst>
                <a:ext uri="{FF2B5EF4-FFF2-40B4-BE49-F238E27FC236}">
                  <a16:creationId xmlns:a16="http://schemas.microsoft.com/office/drawing/2014/main" id="{EA6D06C3-0E35-4FAF-A7AE-C43AC644B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7294" y="6108200"/>
              <a:ext cx="317798" cy="692056"/>
            </a:xfrm>
            <a:custGeom>
              <a:avLst/>
              <a:gdLst>
                <a:gd name="T0" fmla="*/ 776 w 901"/>
                <a:gd name="T1" fmla="*/ 0 h 1954"/>
                <a:gd name="T2" fmla="*/ 0 w 901"/>
                <a:gd name="T3" fmla="*/ 0 h 1954"/>
                <a:gd name="T4" fmla="*/ 0 w 901"/>
                <a:gd name="T5" fmla="*/ 1823 h 1954"/>
                <a:gd name="T6" fmla="*/ 896 w 901"/>
                <a:gd name="T7" fmla="*/ 1954 h 1954"/>
                <a:gd name="T8" fmla="*/ 901 w 901"/>
                <a:gd name="T9" fmla="*/ 85 h 1954"/>
                <a:gd name="T10" fmla="*/ 776 w 901"/>
                <a:gd name="T11" fmla="*/ 0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1" h="1954">
                  <a:moveTo>
                    <a:pt x="7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294" y="1881"/>
                    <a:pt x="593" y="1924"/>
                    <a:pt x="896" y="1954"/>
                  </a:cubicBezTo>
                  <a:cubicBezTo>
                    <a:pt x="901" y="85"/>
                    <a:pt x="901" y="85"/>
                    <a:pt x="901" y="85"/>
                  </a:cubicBezTo>
                  <a:cubicBezTo>
                    <a:pt x="901" y="38"/>
                    <a:pt x="845" y="0"/>
                    <a:pt x="776" y="0"/>
                  </a:cubicBezTo>
                  <a:close/>
                </a:path>
              </a:pathLst>
            </a:custGeom>
            <a:solidFill>
              <a:srgbClr val="828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82" name="组合 681">
              <a:extLst>
                <a:ext uri="{FF2B5EF4-FFF2-40B4-BE49-F238E27FC236}">
                  <a16:creationId xmlns:a16="http://schemas.microsoft.com/office/drawing/2014/main" id="{7ACB0A58-F1ED-4DDF-9FFF-1369277D9FFE}"/>
                </a:ext>
              </a:extLst>
            </p:cNvPr>
            <p:cNvGrpSpPr/>
            <p:nvPr/>
          </p:nvGrpSpPr>
          <p:grpSpPr>
            <a:xfrm>
              <a:off x="7612288" y="3980408"/>
              <a:ext cx="3458670" cy="2739188"/>
              <a:chOff x="7612288" y="3980408"/>
              <a:chExt cx="3458670" cy="2739188"/>
            </a:xfrm>
          </p:grpSpPr>
          <p:sp>
            <p:nvSpPr>
              <p:cNvPr id="480" name="Freeform 11">
                <a:extLst>
                  <a:ext uri="{FF2B5EF4-FFF2-40B4-BE49-F238E27FC236}">
                    <a16:creationId xmlns:a16="http://schemas.microsoft.com/office/drawing/2014/main" id="{5D2A8328-4A86-499D-871A-A7AB3D6DB7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9070" y="5258051"/>
                <a:ext cx="440400" cy="298439"/>
              </a:xfrm>
              <a:custGeom>
                <a:avLst/>
                <a:gdLst>
                  <a:gd name="T0" fmla="*/ 1041 w 1245"/>
                  <a:gd name="T1" fmla="*/ 248 h 845"/>
                  <a:gd name="T2" fmla="*/ 725 w 1245"/>
                  <a:gd name="T3" fmla="*/ 281 h 845"/>
                  <a:gd name="T4" fmla="*/ 729 w 1245"/>
                  <a:gd name="T5" fmla="*/ 274 h 845"/>
                  <a:gd name="T6" fmla="*/ 180 w 1245"/>
                  <a:gd name="T7" fmla="*/ 0 h 845"/>
                  <a:gd name="T8" fmla="*/ 0 w 1245"/>
                  <a:gd name="T9" fmla="*/ 25 h 845"/>
                  <a:gd name="T10" fmla="*/ 43 w 1245"/>
                  <a:gd name="T11" fmla="*/ 208 h 845"/>
                  <a:gd name="T12" fmla="*/ 100 w 1245"/>
                  <a:gd name="T13" fmla="*/ 237 h 845"/>
                  <a:gd name="T14" fmla="*/ 113 w 1245"/>
                  <a:gd name="T15" fmla="*/ 211 h 845"/>
                  <a:gd name="T16" fmla="*/ 139 w 1245"/>
                  <a:gd name="T17" fmla="*/ 224 h 845"/>
                  <a:gd name="T18" fmla="*/ 128 w 1245"/>
                  <a:gd name="T19" fmla="*/ 244 h 845"/>
                  <a:gd name="T20" fmla="*/ 144 w 1245"/>
                  <a:gd name="T21" fmla="*/ 272 h 845"/>
                  <a:gd name="T22" fmla="*/ 189 w 1245"/>
                  <a:gd name="T23" fmla="*/ 273 h 845"/>
                  <a:gd name="T24" fmla="*/ 196 w 1245"/>
                  <a:gd name="T25" fmla="*/ 258 h 845"/>
                  <a:gd name="T26" fmla="*/ 212 w 1245"/>
                  <a:gd name="T27" fmla="*/ 266 h 845"/>
                  <a:gd name="T28" fmla="*/ 204 w 1245"/>
                  <a:gd name="T29" fmla="*/ 280 h 845"/>
                  <a:gd name="T30" fmla="*/ 260 w 1245"/>
                  <a:gd name="T31" fmla="*/ 308 h 845"/>
                  <a:gd name="T32" fmla="*/ 267 w 1245"/>
                  <a:gd name="T33" fmla="*/ 293 h 845"/>
                  <a:gd name="T34" fmla="*/ 295 w 1245"/>
                  <a:gd name="T35" fmla="*/ 307 h 845"/>
                  <a:gd name="T36" fmla="*/ 302 w 1245"/>
                  <a:gd name="T37" fmla="*/ 331 h 845"/>
                  <a:gd name="T38" fmla="*/ 369 w 1245"/>
                  <a:gd name="T39" fmla="*/ 364 h 845"/>
                  <a:gd name="T40" fmla="*/ 377 w 1245"/>
                  <a:gd name="T41" fmla="*/ 348 h 845"/>
                  <a:gd name="T42" fmla="*/ 401 w 1245"/>
                  <a:gd name="T43" fmla="*/ 384 h 845"/>
                  <a:gd name="T44" fmla="*/ 412 w 1245"/>
                  <a:gd name="T45" fmla="*/ 363 h 845"/>
                  <a:gd name="T46" fmla="*/ 445 w 1245"/>
                  <a:gd name="T47" fmla="*/ 380 h 845"/>
                  <a:gd name="T48" fmla="*/ 459 w 1245"/>
                  <a:gd name="T49" fmla="*/ 422 h 845"/>
                  <a:gd name="T50" fmla="*/ 484 w 1245"/>
                  <a:gd name="T51" fmla="*/ 434 h 845"/>
                  <a:gd name="T52" fmla="*/ 521 w 1245"/>
                  <a:gd name="T53" fmla="*/ 422 h 845"/>
                  <a:gd name="T54" fmla="*/ 550 w 1245"/>
                  <a:gd name="T55" fmla="*/ 436 h 845"/>
                  <a:gd name="T56" fmla="*/ 619 w 1245"/>
                  <a:gd name="T57" fmla="*/ 471 h 845"/>
                  <a:gd name="T58" fmla="*/ 778 w 1245"/>
                  <a:gd name="T59" fmla="*/ 773 h 845"/>
                  <a:gd name="T60" fmla="*/ 1172 w 1245"/>
                  <a:gd name="T61" fmla="*/ 642 h 845"/>
                  <a:gd name="T62" fmla="*/ 1041 w 1245"/>
                  <a:gd name="T63" fmla="*/ 248 h 845"/>
                  <a:gd name="T64" fmla="*/ 1110 w 1245"/>
                  <a:gd name="T65" fmla="*/ 611 h 845"/>
                  <a:gd name="T66" fmla="*/ 994 w 1245"/>
                  <a:gd name="T67" fmla="*/ 649 h 845"/>
                  <a:gd name="T68" fmla="*/ 956 w 1245"/>
                  <a:gd name="T69" fmla="*/ 533 h 845"/>
                  <a:gd name="T70" fmla="*/ 1072 w 1245"/>
                  <a:gd name="T71" fmla="*/ 495 h 845"/>
                  <a:gd name="T72" fmla="*/ 1110 w 1245"/>
                  <a:gd name="T73" fmla="*/ 611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45" h="845">
                    <a:moveTo>
                      <a:pt x="1041" y="248"/>
                    </a:moveTo>
                    <a:cubicBezTo>
                      <a:pt x="935" y="194"/>
                      <a:pt x="812" y="212"/>
                      <a:pt x="725" y="281"/>
                    </a:cubicBezTo>
                    <a:cubicBezTo>
                      <a:pt x="729" y="274"/>
                      <a:pt x="729" y="274"/>
                      <a:pt x="729" y="274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3" y="208"/>
                      <a:pt x="43" y="208"/>
                      <a:pt x="43" y="208"/>
                    </a:cubicBezTo>
                    <a:cubicBezTo>
                      <a:pt x="100" y="237"/>
                      <a:pt x="100" y="237"/>
                      <a:pt x="100" y="237"/>
                    </a:cubicBezTo>
                    <a:cubicBezTo>
                      <a:pt x="113" y="211"/>
                      <a:pt x="113" y="211"/>
                      <a:pt x="113" y="211"/>
                    </a:cubicBezTo>
                    <a:cubicBezTo>
                      <a:pt x="139" y="224"/>
                      <a:pt x="139" y="224"/>
                      <a:pt x="139" y="224"/>
                    </a:cubicBezTo>
                    <a:cubicBezTo>
                      <a:pt x="128" y="244"/>
                      <a:pt x="128" y="244"/>
                      <a:pt x="128" y="244"/>
                    </a:cubicBezTo>
                    <a:cubicBezTo>
                      <a:pt x="144" y="272"/>
                      <a:pt x="144" y="272"/>
                      <a:pt x="144" y="272"/>
                    </a:cubicBezTo>
                    <a:cubicBezTo>
                      <a:pt x="189" y="273"/>
                      <a:pt x="189" y="273"/>
                      <a:pt x="189" y="273"/>
                    </a:cubicBezTo>
                    <a:cubicBezTo>
                      <a:pt x="196" y="258"/>
                      <a:pt x="196" y="258"/>
                      <a:pt x="196" y="258"/>
                    </a:cubicBezTo>
                    <a:cubicBezTo>
                      <a:pt x="212" y="266"/>
                      <a:pt x="212" y="266"/>
                      <a:pt x="212" y="266"/>
                    </a:cubicBezTo>
                    <a:cubicBezTo>
                      <a:pt x="204" y="280"/>
                      <a:pt x="204" y="280"/>
                      <a:pt x="204" y="280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67" y="293"/>
                      <a:pt x="267" y="293"/>
                      <a:pt x="267" y="293"/>
                    </a:cubicBezTo>
                    <a:cubicBezTo>
                      <a:pt x="295" y="307"/>
                      <a:pt x="295" y="307"/>
                      <a:pt x="295" y="307"/>
                    </a:cubicBezTo>
                    <a:cubicBezTo>
                      <a:pt x="302" y="331"/>
                      <a:pt x="302" y="331"/>
                      <a:pt x="302" y="331"/>
                    </a:cubicBezTo>
                    <a:cubicBezTo>
                      <a:pt x="369" y="364"/>
                      <a:pt x="369" y="364"/>
                      <a:pt x="369" y="364"/>
                    </a:cubicBezTo>
                    <a:cubicBezTo>
                      <a:pt x="377" y="348"/>
                      <a:pt x="377" y="348"/>
                      <a:pt x="377" y="348"/>
                    </a:cubicBezTo>
                    <a:cubicBezTo>
                      <a:pt x="401" y="384"/>
                      <a:pt x="401" y="384"/>
                      <a:pt x="401" y="384"/>
                    </a:cubicBezTo>
                    <a:cubicBezTo>
                      <a:pt x="412" y="363"/>
                      <a:pt x="412" y="363"/>
                      <a:pt x="412" y="363"/>
                    </a:cubicBezTo>
                    <a:cubicBezTo>
                      <a:pt x="445" y="380"/>
                      <a:pt x="445" y="380"/>
                      <a:pt x="445" y="380"/>
                    </a:cubicBezTo>
                    <a:cubicBezTo>
                      <a:pt x="459" y="422"/>
                      <a:pt x="459" y="422"/>
                      <a:pt x="459" y="422"/>
                    </a:cubicBezTo>
                    <a:cubicBezTo>
                      <a:pt x="484" y="434"/>
                      <a:pt x="484" y="434"/>
                      <a:pt x="484" y="434"/>
                    </a:cubicBezTo>
                    <a:cubicBezTo>
                      <a:pt x="521" y="422"/>
                      <a:pt x="521" y="422"/>
                      <a:pt x="521" y="422"/>
                    </a:cubicBezTo>
                    <a:cubicBezTo>
                      <a:pt x="550" y="436"/>
                      <a:pt x="550" y="436"/>
                      <a:pt x="550" y="436"/>
                    </a:cubicBezTo>
                    <a:cubicBezTo>
                      <a:pt x="619" y="471"/>
                      <a:pt x="619" y="471"/>
                      <a:pt x="619" y="471"/>
                    </a:cubicBezTo>
                    <a:cubicBezTo>
                      <a:pt x="602" y="592"/>
                      <a:pt x="663" y="715"/>
                      <a:pt x="778" y="773"/>
                    </a:cubicBezTo>
                    <a:cubicBezTo>
                      <a:pt x="923" y="845"/>
                      <a:pt x="1100" y="787"/>
                      <a:pt x="1172" y="642"/>
                    </a:cubicBezTo>
                    <a:cubicBezTo>
                      <a:pt x="1245" y="497"/>
                      <a:pt x="1186" y="320"/>
                      <a:pt x="1041" y="248"/>
                    </a:cubicBezTo>
                    <a:close/>
                    <a:moveTo>
                      <a:pt x="1110" y="611"/>
                    </a:moveTo>
                    <a:cubicBezTo>
                      <a:pt x="1089" y="653"/>
                      <a:pt x="1037" y="671"/>
                      <a:pt x="994" y="649"/>
                    </a:cubicBezTo>
                    <a:cubicBezTo>
                      <a:pt x="952" y="628"/>
                      <a:pt x="935" y="576"/>
                      <a:pt x="956" y="533"/>
                    </a:cubicBezTo>
                    <a:cubicBezTo>
                      <a:pt x="977" y="491"/>
                      <a:pt x="1029" y="473"/>
                      <a:pt x="1072" y="495"/>
                    </a:cubicBezTo>
                    <a:cubicBezTo>
                      <a:pt x="1114" y="516"/>
                      <a:pt x="1132" y="568"/>
                      <a:pt x="1110" y="611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3" name="Freeform 14">
                <a:extLst>
                  <a:ext uri="{FF2B5EF4-FFF2-40B4-BE49-F238E27FC236}">
                    <a16:creationId xmlns:a16="http://schemas.microsoft.com/office/drawing/2014/main" id="{8010766D-1712-4B3B-A957-100FE3693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0138" y="4803133"/>
                <a:ext cx="1874521" cy="1146975"/>
              </a:xfrm>
              <a:custGeom>
                <a:avLst/>
                <a:gdLst>
                  <a:gd name="T0" fmla="*/ 5298 w 5298"/>
                  <a:gd name="T1" fmla="*/ 2082 h 3241"/>
                  <a:gd name="T2" fmla="*/ 5298 w 5298"/>
                  <a:gd name="T3" fmla="*/ 295 h 3241"/>
                  <a:gd name="T4" fmla="*/ 5003 w 5298"/>
                  <a:gd name="T5" fmla="*/ 0 h 3241"/>
                  <a:gd name="T6" fmla="*/ 295 w 5298"/>
                  <a:gd name="T7" fmla="*/ 0 h 3241"/>
                  <a:gd name="T8" fmla="*/ 0 w 5298"/>
                  <a:gd name="T9" fmla="*/ 295 h 3241"/>
                  <a:gd name="T10" fmla="*/ 0 w 5298"/>
                  <a:gd name="T11" fmla="*/ 2082 h 3241"/>
                  <a:gd name="T12" fmla="*/ 258 w 5298"/>
                  <a:gd name="T13" fmla="*/ 2375 h 3241"/>
                  <a:gd name="T14" fmla="*/ 289 w 5298"/>
                  <a:gd name="T15" fmla="*/ 2590 h 3241"/>
                  <a:gd name="T16" fmla="*/ 288 w 5298"/>
                  <a:gd name="T17" fmla="*/ 2590 h 3241"/>
                  <a:gd name="T18" fmla="*/ 314 w 5298"/>
                  <a:gd name="T19" fmla="*/ 2956 h 3241"/>
                  <a:gd name="T20" fmla="*/ 598 w 5298"/>
                  <a:gd name="T21" fmla="*/ 3241 h 3241"/>
                  <a:gd name="T22" fmla="*/ 1707 w 5298"/>
                  <a:gd name="T23" fmla="*/ 3241 h 3241"/>
                  <a:gd name="T24" fmla="*/ 1790 w 5298"/>
                  <a:gd name="T25" fmla="*/ 3192 h 3241"/>
                  <a:gd name="T26" fmla="*/ 1871 w 5298"/>
                  <a:gd name="T27" fmla="*/ 2991 h 3241"/>
                  <a:gd name="T28" fmla="*/ 2041 w 5298"/>
                  <a:gd name="T29" fmla="*/ 2756 h 3241"/>
                  <a:gd name="T30" fmla="*/ 2318 w 5298"/>
                  <a:gd name="T31" fmla="*/ 2377 h 3241"/>
                  <a:gd name="T32" fmla="*/ 5003 w 5298"/>
                  <a:gd name="T33" fmla="*/ 2377 h 3241"/>
                  <a:gd name="T34" fmla="*/ 5298 w 5298"/>
                  <a:gd name="T35" fmla="*/ 2082 h 3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98" h="3241">
                    <a:moveTo>
                      <a:pt x="5298" y="2082"/>
                    </a:moveTo>
                    <a:cubicBezTo>
                      <a:pt x="5298" y="295"/>
                      <a:pt x="5298" y="295"/>
                      <a:pt x="5298" y="295"/>
                    </a:cubicBezTo>
                    <a:cubicBezTo>
                      <a:pt x="5298" y="132"/>
                      <a:pt x="5166" y="0"/>
                      <a:pt x="500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132" y="0"/>
                      <a:pt x="0" y="132"/>
                      <a:pt x="0" y="295"/>
                    </a:cubicBezTo>
                    <a:cubicBezTo>
                      <a:pt x="0" y="2082"/>
                      <a:pt x="0" y="2082"/>
                      <a:pt x="0" y="2082"/>
                    </a:cubicBezTo>
                    <a:cubicBezTo>
                      <a:pt x="0" y="2233"/>
                      <a:pt x="112" y="2357"/>
                      <a:pt x="258" y="2375"/>
                    </a:cubicBezTo>
                    <a:cubicBezTo>
                      <a:pt x="267" y="2446"/>
                      <a:pt x="277" y="2518"/>
                      <a:pt x="289" y="2590"/>
                    </a:cubicBezTo>
                    <a:cubicBezTo>
                      <a:pt x="289" y="2590"/>
                      <a:pt x="289" y="2590"/>
                      <a:pt x="288" y="2590"/>
                    </a:cubicBezTo>
                    <a:cubicBezTo>
                      <a:pt x="314" y="2956"/>
                      <a:pt x="314" y="2956"/>
                      <a:pt x="314" y="2956"/>
                    </a:cubicBezTo>
                    <a:cubicBezTo>
                      <a:pt x="314" y="3113"/>
                      <a:pt x="441" y="3241"/>
                      <a:pt x="598" y="3241"/>
                    </a:cubicBezTo>
                    <a:cubicBezTo>
                      <a:pt x="1707" y="3241"/>
                      <a:pt x="1707" y="3241"/>
                      <a:pt x="1707" y="3241"/>
                    </a:cubicBezTo>
                    <a:cubicBezTo>
                      <a:pt x="1742" y="3241"/>
                      <a:pt x="1774" y="3222"/>
                      <a:pt x="1790" y="3192"/>
                    </a:cubicBezTo>
                    <a:cubicBezTo>
                      <a:pt x="1871" y="2991"/>
                      <a:pt x="1871" y="2991"/>
                      <a:pt x="1871" y="2991"/>
                    </a:cubicBezTo>
                    <a:cubicBezTo>
                      <a:pt x="1926" y="2923"/>
                      <a:pt x="1991" y="2838"/>
                      <a:pt x="2041" y="2756"/>
                    </a:cubicBezTo>
                    <a:cubicBezTo>
                      <a:pt x="2119" y="2627"/>
                      <a:pt x="2220" y="2496"/>
                      <a:pt x="2318" y="2377"/>
                    </a:cubicBezTo>
                    <a:cubicBezTo>
                      <a:pt x="5003" y="2377"/>
                      <a:pt x="5003" y="2377"/>
                      <a:pt x="5003" y="2377"/>
                    </a:cubicBezTo>
                    <a:cubicBezTo>
                      <a:pt x="5166" y="2377"/>
                      <a:pt x="5298" y="2245"/>
                      <a:pt x="5298" y="2082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4" name="Freeform 15">
                <a:extLst>
                  <a:ext uri="{FF2B5EF4-FFF2-40B4-BE49-F238E27FC236}">
                    <a16:creationId xmlns:a16="http://schemas.microsoft.com/office/drawing/2014/main" id="{E53D142E-8D69-4F13-AF0E-E7D7CCC6D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0692" y="3980408"/>
                <a:ext cx="3027949" cy="683991"/>
              </a:xfrm>
              <a:custGeom>
                <a:avLst/>
                <a:gdLst>
                  <a:gd name="T0" fmla="*/ 3111 w 8558"/>
                  <a:gd name="T1" fmla="*/ 1934 h 1934"/>
                  <a:gd name="T2" fmla="*/ 5447 w 8558"/>
                  <a:gd name="T3" fmla="*/ 1934 h 1934"/>
                  <a:gd name="T4" fmla="*/ 5517 w 8558"/>
                  <a:gd name="T5" fmla="*/ 1863 h 1934"/>
                  <a:gd name="T6" fmla="*/ 5517 w 8558"/>
                  <a:gd name="T7" fmla="*/ 1435 h 1934"/>
                  <a:gd name="T8" fmla="*/ 7699 w 8558"/>
                  <a:gd name="T9" fmla="*/ 1435 h 1934"/>
                  <a:gd name="T10" fmla="*/ 8558 w 8558"/>
                  <a:gd name="T11" fmla="*/ 267 h 1934"/>
                  <a:gd name="T12" fmla="*/ 8558 w 8558"/>
                  <a:gd name="T13" fmla="*/ 0 h 1934"/>
                  <a:gd name="T14" fmla="*/ 0 w 8558"/>
                  <a:gd name="T15" fmla="*/ 0 h 1934"/>
                  <a:gd name="T16" fmla="*/ 0 w 8558"/>
                  <a:gd name="T17" fmla="*/ 267 h 1934"/>
                  <a:gd name="T18" fmla="*/ 859 w 8558"/>
                  <a:gd name="T19" fmla="*/ 1435 h 1934"/>
                  <a:gd name="T20" fmla="*/ 3040 w 8558"/>
                  <a:gd name="T21" fmla="*/ 1435 h 1934"/>
                  <a:gd name="T22" fmla="*/ 3040 w 8558"/>
                  <a:gd name="T23" fmla="*/ 1863 h 1934"/>
                  <a:gd name="T24" fmla="*/ 3111 w 8558"/>
                  <a:gd name="T25" fmla="*/ 1934 h 1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58" h="1934">
                    <a:moveTo>
                      <a:pt x="3111" y="1934"/>
                    </a:moveTo>
                    <a:cubicBezTo>
                      <a:pt x="5447" y="1934"/>
                      <a:pt x="5447" y="1934"/>
                      <a:pt x="5447" y="1934"/>
                    </a:cubicBezTo>
                    <a:cubicBezTo>
                      <a:pt x="5486" y="1934"/>
                      <a:pt x="5517" y="1902"/>
                      <a:pt x="5517" y="1863"/>
                    </a:cubicBezTo>
                    <a:cubicBezTo>
                      <a:pt x="5517" y="1435"/>
                      <a:pt x="5517" y="1435"/>
                      <a:pt x="5517" y="1435"/>
                    </a:cubicBezTo>
                    <a:cubicBezTo>
                      <a:pt x="7699" y="1435"/>
                      <a:pt x="7699" y="1435"/>
                      <a:pt x="7699" y="1435"/>
                    </a:cubicBezTo>
                    <a:cubicBezTo>
                      <a:pt x="8558" y="267"/>
                      <a:pt x="8558" y="267"/>
                      <a:pt x="8558" y="267"/>
                    </a:cubicBezTo>
                    <a:cubicBezTo>
                      <a:pt x="8558" y="0"/>
                      <a:pt x="8558" y="0"/>
                      <a:pt x="855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859" y="1435"/>
                      <a:pt x="859" y="1435"/>
                      <a:pt x="859" y="1435"/>
                    </a:cubicBezTo>
                    <a:cubicBezTo>
                      <a:pt x="3040" y="1435"/>
                      <a:pt x="3040" y="1435"/>
                      <a:pt x="3040" y="1435"/>
                    </a:cubicBezTo>
                    <a:cubicBezTo>
                      <a:pt x="3040" y="1863"/>
                      <a:pt x="3040" y="1863"/>
                      <a:pt x="3040" y="1863"/>
                    </a:cubicBezTo>
                    <a:cubicBezTo>
                      <a:pt x="3040" y="1902"/>
                      <a:pt x="3072" y="1934"/>
                      <a:pt x="3111" y="1934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5" name="Freeform 16">
                <a:extLst>
                  <a:ext uri="{FF2B5EF4-FFF2-40B4-BE49-F238E27FC236}">
                    <a16:creationId xmlns:a16="http://schemas.microsoft.com/office/drawing/2014/main" id="{FBFB5EE7-72E1-490F-9F55-2D0CAD912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442" y="5014460"/>
                <a:ext cx="919516" cy="1085674"/>
              </a:xfrm>
              <a:custGeom>
                <a:avLst/>
                <a:gdLst>
                  <a:gd name="T0" fmla="*/ 2229 w 2598"/>
                  <a:gd name="T1" fmla="*/ 959 h 3066"/>
                  <a:gd name="T2" fmla="*/ 2181 w 2598"/>
                  <a:gd name="T3" fmla="*/ 1050 h 3066"/>
                  <a:gd name="T4" fmla="*/ 2157 w 2598"/>
                  <a:gd name="T5" fmla="*/ 1122 h 3066"/>
                  <a:gd name="T6" fmla="*/ 2023 w 2598"/>
                  <a:gd name="T7" fmla="*/ 1521 h 3066"/>
                  <a:gd name="T8" fmla="*/ 2009 w 2598"/>
                  <a:gd name="T9" fmla="*/ 1558 h 3066"/>
                  <a:gd name="T10" fmla="*/ 2013 w 2598"/>
                  <a:gd name="T11" fmla="*/ 1564 h 3066"/>
                  <a:gd name="T12" fmla="*/ 1996 w 2598"/>
                  <a:gd name="T13" fmla="*/ 1627 h 3066"/>
                  <a:gd name="T14" fmla="*/ 1956 w 2598"/>
                  <a:gd name="T15" fmla="*/ 1768 h 3066"/>
                  <a:gd name="T16" fmla="*/ 1869 w 2598"/>
                  <a:gd name="T17" fmla="*/ 1734 h 3066"/>
                  <a:gd name="T18" fmla="*/ 2122 w 2598"/>
                  <a:gd name="T19" fmla="*/ 749 h 3066"/>
                  <a:gd name="T20" fmla="*/ 2033 w 2598"/>
                  <a:gd name="T21" fmla="*/ 558 h 3066"/>
                  <a:gd name="T22" fmla="*/ 1766 w 2598"/>
                  <a:gd name="T23" fmla="*/ 650 h 3066"/>
                  <a:gd name="T24" fmla="*/ 1568 w 2598"/>
                  <a:gd name="T25" fmla="*/ 1428 h 3066"/>
                  <a:gd name="T26" fmla="*/ 1519 w 2598"/>
                  <a:gd name="T27" fmla="*/ 1617 h 3066"/>
                  <a:gd name="T28" fmla="*/ 1478 w 2598"/>
                  <a:gd name="T29" fmla="*/ 1605 h 3066"/>
                  <a:gd name="T30" fmla="*/ 1526 w 2598"/>
                  <a:gd name="T31" fmla="*/ 1386 h 3066"/>
                  <a:gd name="T32" fmla="*/ 1730 w 2598"/>
                  <a:gd name="T33" fmla="*/ 509 h 3066"/>
                  <a:gd name="T34" fmla="*/ 1714 w 2598"/>
                  <a:gd name="T35" fmla="*/ 406 h 3066"/>
                  <a:gd name="T36" fmla="*/ 1368 w 2598"/>
                  <a:gd name="T37" fmla="*/ 436 h 3066"/>
                  <a:gd name="T38" fmla="*/ 1302 w 2598"/>
                  <a:gd name="T39" fmla="*/ 735 h 3066"/>
                  <a:gd name="T40" fmla="*/ 1319 w 2598"/>
                  <a:gd name="T41" fmla="*/ 466 h 3066"/>
                  <a:gd name="T42" fmla="*/ 847 w 2598"/>
                  <a:gd name="T43" fmla="*/ 14 h 3066"/>
                  <a:gd name="T44" fmla="*/ 792 w 2598"/>
                  <a:gd name="T45" fmla="*/ 9 h 3066"/>
                  <a:gd name="T46" fmla="*/ 791 w 2598"/>
                  <a:gd name="T47" fmla="*/ 9 h 3066"/>
                  <a:gd name="T48" fmla="*/ 742 w 2598"/>
                  <a:gd name="T49" fmla="*/ 7 h 3066"/>
                  <a:gd name="T50" fmla="*/ 212 w 2598"/>
                  <a:gd name="T51" fmla="*/ 380 h 3066"/>
                  <a:gd name="T52" fmla="*/ 192 w 2598"/>
                  <a:gd name="T53" fmla="*/ 489 h 3066"/>
                  <a:gd name="T54" fmla="*/ 141 w 2598"/>
                  <a:gd name="T55" fmla="*/ 1283 h 3066"/>
                  <a:gd name="T56" fmla="*/ 23 w 2598"/>
                  <a:gd name="T57" fmla="*/ 1444 h 3066"/>
                  <a:gd name="T58" fmla="*/ 358 w 2598"/>
                  <a:gd name="T59" fmla="*/ 2206 h 3066"/>
                  <a:gd name="T60" fmla="*/ 465 w 2598"/>
                  <a:gd name="T61" fmla="*/ 2475 h 3066"/>
                  <a:gd name="T62" fmla="*/ 494 w 2598"/>
                  <a:gd name="T63" fmla="*/ 2690 h 3066"/>
                  <a:gd name="T64" fmla="*/ 563 w 2598"/>
                  <a:gd name="T65" fmla="*/ 2757 h 3066"/>
                  <a:gd name="T66" fmla="*/ 1638 w 2598"/>
                  <a:gd name="T67" fmla="*/ 3028 h 3066"/>
                  <a:gd name="T68" fmla="*/ 1984 w 2598"/>
                  <a:gd name="T69" fmla="*/ 2821 h 3066"/>
                  <a:gd name="T70" fmla="*/ 2097 w 2598"/>
                  <a:gd name="T71" fmla="*/ 2472 h 3066"/>
                  <a:gd name="T72" fmla="*/ 2097 w 2598"/>
                  <a:gd name="T73" fmla="*/ 2472 h 3066"/>
                  <a:gd name="T74" fmla="*/ 2287 w 2598"/>
                  <a:gd name="T75" fmla="*/ 1969 h 3066"/>
                  <a:gd name="T76" fmla="*/ 2381 w 2598"/>
                  <a:gd name="T77" fmla="*/ 1660 h 3066"/>
                  <a:gd name="T78" fmla="*/ 2458 w 2598"/>
                  <a:gd name="T79" fmla="*/ 1428 h 3066"/>
                  <a:gd name="T80" fmla="*/ 2549 w 2598"/>
                  <a:gd name="T81" fmla="*/ 1126 h 3066"/>
                  <a:gd name="T82" fmla="*/ 2229 w 2598"/>
                  <a:gd name="T83" fmla="*/ 959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98" h="3066">
                    <a:moveTo>
                      <a:pt x="2229" y="959"/>
                    </a:moveTo>
                    <a:cubicBezTo>
                      <a:pt x="2210" y="982"/>
                      <a:pt x="2193" y="1012"/>
                      <a:pt x="2181" y="1050"/>
                    </a:cubicBezTo>
                    <a:cubicBezTo>
                      <a:pt x="2173" y="1073"/>
                      <a:pt x="2165" y="1098"/>
                      <a:pt x="2157" y="1122"/>
                    </a:cubicBezTo>
                    <a:cubicBezTo>
                      <a:pt x="2099" y="1300"/>
                      <a:pt x="2084" y="1347"/>
                      <a:pt x="2023" y="1521"/>
                    </a:cubicBezTo>
                    <a:cubicBezTo>
                      <a:pt x="2019" y="1535"/>
                      <a:pt x="2014" y="1547"/>
                      <a:pt x="2009" y="1558"/>
                    </a:cubicBezTo>
                    <a:cubicBezTo>
                      <a:pt x="2011" y="1560"/>
                      <a:pt x="2012" y="1562"/>
                      <a:pt x="2013" y="1564"/>
                    </a:cubicBezTo>
                    <a:cubicBezTo>
                      <a:pt x="1996" y="1627"/>
                      <a:pt x="1996" y="1627"/>
                      <a:pt x="1996" y="1627"/>
                    </a:cubicBezTo>
                    <a:cubicBezTo>
                      <a:pt x="1956" y="1768"/>
                      <a:pt x="1956" y="1768"/>
                      <a:pt x="1956" y="1768"/>
                    </a:cubicBezTo>
                    <a:cubicBezTo>
                      <a:pt x="1927" y="1756"/>
                      <a:pt x="1898" y="1745"/>
                      <a:pt x="1869" y="1734"/>
                    </a:cubicBezTo>
                    <a:cubicBezTo>
                      <a:pt x="1911" y="1579"/>
                      <a:pt x="2106" y="812"/>
                      <a:pt x="2122" y="749"/>
                    </a:cubicBezTo>
                    <a:cubicBezTo>
                      <a:pt x="2143" y="665"/>
                      <a:pt x="2098" y="596"/>
                      <a:pt x="2033" y="558"/>
                    </a:cubicBezTo>
                    <a:cubicBezTo>
                      <a:pt x="1938" y="503"/>
                      <a:pt x="1800" y="516"/>
                      <a:pt x="1766" y="650"/>
                    </a:cubicBezTo>
                    <a:cubicBezTo>
                      <a:pt x="1742" y="745"/>
                      <a:pt x="1635" y="1170"/>
                      <a:pt x="1568" y="1428"/>
                    </a:cubicBezTo>
                    <a:cubicBezTo>
                      <a:pt x="1545" y="1519"/>
                      <a:pt x="1526" y="1590"/>
                      <a:pt x="1519" y="1617"/>
                    </a:cubicBezTo>
                    <a:cubicBezTo>
                      <a:pt x="1505" y="1613"/>
                      <a:pt x="1491" y="1609"/>
                      <a:pt x="1478" y="1605"/>
                    </a:cubicBezTo>
                    <a:cubicBezTo>
                      <a:pt x="1485" y="1568"/>
                      <a:pt x="1503" y="1487"/>
                      <a:pt x="1526" y="1386"/>
                    </a:cubicBezTo>
                    <a:cubicBezTo>
                      <a:pt x="1598" y="1072"/>
                      <a:pt x="1721" y="557"/>
                      <a:pt x="1730" y="509"/>
                    </a:cubicBezTo>
                    <a:cubicBezTo>
                      <a:pt x="1736" y="470"/>
                      <a:pt x="1730" y="436"/>
                      <a:pt x="1714" y="406"/>
                    </a:cubicBezTo>
                    <a:cubicBezTo>
                      <a:pt x="1645" y="276"/>
                      <a:pt x="1400" y="249"/>
                      <a:pt x="1368" y="436"/>
                    </a:cubicBezTo>
                    <a:cubicBezTo>
                      <a:pt x="1360" y="480"/>
                      <a:pt x="1334" y="595"/>
                      <a:pt x="1302" y="735"/>
                    </a:cubicBezTo>
                    <a:cubicBezTo>
                      <a:pt x="1319" y="466"/>
                      <a:pt x="1319" y="466"/>
                      <a:pt x="1319" y="466"/>
                    </a:cubicBezTo>
                    <a:cubicBezTo>
                      <a:pt x="1319" y="466"/>
                      <a:pt x="1340" y="74"/>
                      <a:pt x="847" y="14"/>
                    </a:cubicBezTo>
                    <a:cubicBezTo>
                      <a:pt x="829" y="12"/>
                      <a:pt x="811" y="10"/>
                      <a:pt x="792" y="9"/>
                    </a:cubicBezTo>
                    <a:cubicBezTo>
                      <a:pt x="791" y="9"/>
                      <a:pt x="791" y="9"/>
                      <a:pt x="791" y="9"/>
                    </a:cubicBezTo>
                    <a:cubicBezTo>
                      <a:pt x="774" y="8"/>
                      <a:pt x="758" y="7"/>
                      <a:pt x="742" y="7"/>
                    </a:cubicBezTo>
                    <a:cubicBezTo>
                      <a:pt x="298" y="0"/>
                      <a:pt x="224" y="309"/>
                      <a:pt x="212" y="380"/>
                    </a:cubicBezTo>
                    <a:cubicBezTo>
                      <a:pt x="195" y="443"/>
                      <a:pt x="192" y="489"/>
                      <a:pt x="192" y="489"/>
                    </a:cubicBezTo>
                    <a:cubicBezTo>
                      <a:pt x="141" y="1283"/>
                      <a:pt x="141" y="1283"/>
                      <a:pt x="141" y="1283"/>
                    </a:cubicBezTo>
                    <a:cubicBezTo>
                      <a:pt x="62" y="1312"/>
                      <a:pt x="0" y="1394"/>
                      <a:pt x="23" y="1444"/>
                    </a:cubicBezTo>
                    <a:cubicBezTo>
                      <a:pt x="111" y="1632"/>
                      <a:pt x="273" y="1934"/>
                      <a:pt x="358" y="2206"/>
                    </a:cubicBezTo>
                    <a:cubicBezTo>
                      <a:pt x="386" y="2298"/>
                      <a:pt x="428" y="2396"/>
                      <a:pt x="465" y="2475"/>
                    </a:cubicBezTo>
                    <a:cubicBezTo>
                      <a:pt x="494" y="2690"/>
                      <a:pt x="494" y="2690"/>
                      <a:pt x="494" y="2690"/>
                    </a:cubicBezTo>
                    <a:cubicBezTo>
                      <a:pt x="503" y="2723"/>
                      <a:pt x="529" y="2749"/>
                      <a:pt x="563" y="2757"/>
                    </a:cubicBezTo>
                    <a:cubicBezTo>
                      <a:pt x="1638" y="3028"/>
                      <a:pt x="1638" y="3028"/>
                      <a:pt x="1638" y="3028"/>
                    </a:cubicBezTo>
                    <a:cubicBezTo>
                      <a:pt x="1791" y="3066"/>
                      <a:pt x="1946" y="2973"/>
                      <a:pt x="1984" y="2821"/>
                    </a:cubicBezTo>
                    <a:cubicBezTo>
                      <a:pt x="2097" y="2472"/>
                      <a:pt x="2097" y="2472"/>
                      <a:pt x="2097" y="2472"/>
                    </a:cubicBezTo>
                    <a:cubicBezTo>
                      <a:pt x="2097" y="2472"/>
                      <a:pt x="2097" y="2472"/>
                      <a:pt x="2097" y="2472"/>
                    </a:cubicBezTo>
                    <a:cubicBezTo>
                      <a:pt x="2173" y="2298"/>
                      <a:pt x="2238" y="2116"/>
                      <a:pt x="2287" y="1969"/>
                    </a:cubicBezTo>
                    <a:cubicBezTo>
                      <a:pt x="2346" y="1789"/>
                      <a:pt x="2381" y="1660"/>
                      <a:pt x="2381" y="1660"/>
                    </a:cubicBezTo>
                    <a:cubicBezTo>
                      <a:pt x="2424" y="1530"/>
                      <a:pt x="2420" y="1549"/>
                      <a:pt x="2458" y="1428"/>
                    </a:cubicBezTo>
                    <a:cubicBezTo>
                      <a:pt x="2496" y="1305"/>
                      <a:pt x="2529" y="1198"/>
                      <a:pt x="2549" y="1126"/>
                    </a:cubicBezTo>
                    <a:cubicBezTo>
                      <a:pt x="2598" y="954"/>
                      <a:pt x="2355" y="809"/>
                      <a:pt x="2229" y="959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7" name="Freeform 18">
                <a:extLst>
                  <a:ext uri="{FF2B5EF4-FFF2-40B4-BE49-F238E27FC236}">
                    <a16:creationId xmlns:a16="http://schemas.microsoft.com/office/drawing/2014/main" id="{C3FB643E-DA50-47BE-9D0D-616AA2B49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9169" y="6016248"/>
                <a:ext cx="758197" cy="645274"/>
              </a:xfrm>
              <a:custGeom>
                <a:avLst/>
                <a:gdLst>
                  <a:gd name="T0" fmla="*/ 2063 w 2143"/>
                  <a:gd name="T1" fmla="*/ 648 h 1824"/>
                  <a:gd name="T2" fmla="*/ 2100 w 2143"/>
                  <a:gd name="T3" fmla="*/ 499 h 1824"/>
                  <a:gd name="T4" fmla="*/ 2007 w 2143"/>
                  <a:gd name="T5" fmla="*/ 344 h 1824"/>
                  <a:gd name="T6" fmla="*/ 1357 w 2143"/>
                  <a:gd name="T7" fmla="*/ 180 h 1824"/>
                  <a:gd name="T8" fmla="*/ 706 w 2143"/>
                  <a:gd name="T9" fmla="*/ 17 h 1824"/>
                  <a:gd name="T10" fmla="*/ 551 w 2143"/>
                  <a:gd name="T11" fmla="*/ 110 h 1824"/>
                  <a:gd name="T12" fmla="*/ 514 w 2143"/>
                  <a:gd name="T13" fmla="*/ 256 h 1824"/>
                  <a:gd name="T14" fmla="*/ 386 w 2143"/>
                  <a:gd name="T15" fmla="*/ 312 h 1824"/>
                  <a:gd name="T16" fmla="*/ 0 w 2143"/>
                  <a:gd name="T17" fmla="*/ 1824 h 1824"/>
                  <a:gd name="T18" fmla="*/ 913 w 2143"/>
                  <a:gd name="T19" fmla="*/ 1513 h 1824"/>
                  <a:gd name="T20" fmla="*/ 2011 w 2143"/>
                  <a:gd name="T21" fmla="*/ 1155 h 1824"/>
                  <a:gd name="T22" fmla="*/ 2133 w 2143"/>
                  <a:gd name="T23" fmla="*/ 751 h 1824"/>
                  <a:gd name="T24" fmla="*/ 2063 w 2143"/>
                  <a:gd name="T25" fmla="*/ 648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43" h="1824">
                    <a:moveTo>
                      <a:pt x="2063" y="648"/>
                    </a:moveTo>
                    <a:cubicBezTo>
                      <a:pt x="2100" y="499"/>
                      <a:pt x="2100" y="499"/>
                      <a:pt x="2100" y="499"/>
                    </a:cubicBezTo>
                    <a:cubicBezTo>
                      <a:pt x="2118" y="431"/>
                      <a:pt x="2076" y="361"/>
                      <a:pt x="2007" y="344"/>
                    </a:cubicBezTo>
                    <a:cubicBezTo>
                      <a:pt x="1357" y="180"/>
                      <a:pt x="1357" y="180"/>
                      <a:pt x="1357" y="180"/>
                    </a:cubicBezTo>
                    <a:cubicBezTo>
                      <a:pt x="706" y="17"/>
                      <a:pt x="706" y="17"/>
                      <a:pt x="706" y="17"/>
                    </a:cubicBezTo>
                    <a:cubicBezTo>
                      <a:pt x="637" y="0"/>
                      <a:pt x="568" y="41"/>
                      <a:pt x="551" y="110"/>
                    </a:cubicBezTo>
                    <a:cubicBezTo>
                      <a:pt x="514" y="256"/>
                      <a:pt x="514" y="256"/>
                      <a:pt x="514" y="256"/>
                    </a:cubicBezTo>
                    <a:cubicBezTo>
                      <a:pt x="453" y="246"/>
                      <a:pt x="397" y="270"/>
                      <a:pt x="386" y="312"/>
                    </a:cubicBezTo>
                    <a:cubicBezTo>
                      <a:pt x="0" y="1824"/>
                      <a:pt x="0" y="1824"/>
                      <a:pt x="0" y="1824"/>
                    </a:cubicBezTo>
                    <a:cubicBezTo>
                      <a:pt x="344" y="1740"/>
                      <a:pt x="586" y="1633"/>
                      <a:pt x="913" y="1513"/>
                    </a:cubicBezTo>
                    <a:cubicBezTo>
                      <a:pt x="1273" y="1380"/>
                      <a:pt x="1673" y="1328"/>
                      <a:pt x="2011" y="1155"/>
                    </a:cubicBezTo>
                    <a:cubicBezTo>
                      <a:pt x="2133" y="751"/>
                      <a:pt x="2133" y="751"/>
                      <a:pt x="2133" y="751"/>
                    </a:cubicBezTo>
                    <a:cubicBezTo>
                      <a:pt x="2143" y="712"/>
                      <a:pt x="2112" y="670"/>
                      <a:pt x="2063" y="648"/>
                    </a:cubicBezTo>
                    <a:close/>
                  </a:path>
                </a:pathLst>
              </a:custGeom>
              <a:solidFill>
                <a:srgbClr val="22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8" name="Freeform 49">
                <a:extLst>
                  <a:ext uri="{FF2B5EF4-FFF2-40B4-BE49-F238E27FC236}">
                    <a16:creationId xmlns:a16="http://schemas.microsoft.com/office/drawing/2014/main" id="{BEEE4ADC-6AF6-43B1-A0AC-32077025C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2288" y="5261277"/>
                <a:ext cx="258110" cy="167771"/>
              </a:xfrm>
              <a:custGeom>
                <a:avLst/>
                <a:gdLst>
                  <a:gd name="T0" fmla="*/ 40 w 160"/>
                  <a:gd name="T1" fmla="*/ 0 h 104"/>
                  <a:gd name="T2" fmla="*/ 0 w 160"/>
                  <a:gd name="T3" fmla="*/ 5 h 104"/>
                  <a:gd name="T4" fmla="*/ 10 w 160"/>
                  <a:gd name="T5" fmla="*/ 46 h 104"/>
                  <a:gd name="T6" fmla="*/ 22 w 160"/>
                  <a:gd name="T7" fmla="*/ 52 h 104"/>
                  <a:gd name="T8" fmla="*/ 25 w 160"/>
                  <a:gd name="T9" fmla="*/ 46 h 104"/>
                  <a:gd name="T10" fmla="*/ 31 w 160"/>
                  <a:gd name="T11" fmla="*/ 49 h 104"/>
                  <a:gd name="T12" fmla="*/ 29 w 160"/>
                  <a:gd name="T13" fmla="*/ 53 h 104"/>
                  <a:gd name="T14" fmla="*/ 32 w 160"/>
                  <a:gd name="T15" fmla="*/ 60 h 104"/>
                  <a:gd name="T16" fmla="*/ 42 w 160"/>
                  <a:gd name="T17" fmla="*/ 60 h 104"/>
                  <a:gd name="T18" fmla="*/ 44 w 160"/>
                  <a:gd name="T19" fmla="*/ 57 h 104"/>
                  <a:gd name="T20" fmla="*/ 47 w 160"/>
                  <a:gd name="T21" fmla="*/ 58 h 104"/>
                  <a:gd name="T22" fmla="*/ 45 w 160"/>
                  <a:gd name="T23" fmla="*/ 61 h 104"/>
                  <a:gd name="T24" fmla="*/ 58 w 160"/>
                  <a:gd name="T25" fmla="*/ 68 h 104"/>
                  <a:gd name="T26" fmla="*/ 59 w 160"/>
                  <a:gd name="T27" fmla="*/ 64 h 104"/>
                  <a:gd name="T28" fmla="*/ 65 w 160"/>
                  <a:gd name="T29" fmla="*/ 67 h 104"/>
                  <a:gd name="T30" fmla="*/ 67 w 160"/>
                  <a:gd name="T31" fmla="*/ 73 h 104"/>
                  <a:gd name="T32" fmla="*/ 81 w 160"/>
                  <a:gd name="T33" fmla="*/ 80 h 104"/>
                  <a:gd name="T34" fmla="*/ 83 w 160"/>
                  <a:gd name="T35" fmla="*/ 76 h 104"/>
                  <a:gd name="T36" fmla="*/ 88 w 160"/>
                  <a:gd name="T37" fmla="*/ 84 h 104"/>
                  <a:gd name="T38" fmla="*/ 91 w 160"/>
                  <a:gd name="T39" fmla="*/ 80 h 104"/>
                  <a:gd name="T40" fmla="*/ 98 w 160"/>
                  <a:gd name="T41" fmla="*/ 83 h 104"/>
                  <a:gd name="T42" fmla="*/ 101 w 160"/>
                  <a:gd name="T43" fmla="*/ 93 h 104"/>
                  <a:gd name="T44" fmla="*/ 106 w 160"/>
                  <a:gd name="T45" fmla="*/ 95 h 104"/>
                  <a:gd name="T46" fmla="*/ 115 w 160"/>
                  <a:gd name="T47" fmla="*/ 93 h 104"/>
                  <a:gd name="T48" fmla="*/ 121 w 160"/>
                  <a:gd name="T49" fmla="*/ 96 h 104"/>
                  <a:gd name="T50" fmla="*/ 138 w 160"/>
                  <a:gd name="T51" fmla="*/ 104 h 104"/>
                  <a:gd name="T52" fmla="*/ 160 w 160"/>
                  <a:gd name="T53" fmla="*/ 60 h 104"/>
                  <a:gd name="T54" fmla="*/ 40 w 160"/>
                  <a:gd name="T5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0" h="104">
                    <a:moveTo>
                      <a:pt x="40" y="0"/>
                    </a:moveTo>
                    <a:lnTo>
                      <a:pt x="0" y="5"/>
                    </a:lnTo>
                    <a:lnTo>
                      <a:pt x="10" y="46"/>
                    </a:lnTo>
                    <a:lnTo>
                      <a:pt x="22" y="52"/>
                    </a:lnTo>
                    <a:lnTo>
                      <a:pt x="25" y="46"/>
                    </a:lnTo>
                    <a:lnTo>
                      <a:pt x="31" y="49"/>
                    </a:lnTo>
                    <a:lnTo>
                      <a:pt x="29" y="53"/>
                    </a:lnTo>
                    <a:lnTo>
                      <a:pt x="32" y="60"/>
                    </a:lnTo>
                    <a:lnTo>
                      <a:pt x="42" y="60"/>
                    </a:lnTo>
                    <a:lnTo>
                      <a:pt x="44" y="57"/>
                    </a:lnTo>
                    <a:lnTo>
                      <a:pt x="47" y="58"/>
                    </a:lnTo>
                    <a:lnTo>
                      <a:pt x="45" y="61"/>
                    </a:lnTo>
                    <a:lnTo>
                      <a:pt x="58" y="68"/>
                    </a:lnTo>
                    <a:lnTo>
                      <a:pt x="59" y="64"/>
                    </a:lnTo>
                    <a:lnTo>
                      <a:pt x="65" y="67"/>
                    </a:lnTo>
                    <a:lnTo>
                      <a:pt x="67" y="73"/>
                    </a:lnTo>
                    <a:lnTo>
                      <a:pt x="81" y="80"/>
                    </a:lnTo>
                    <a:lnTo>
                      <a:pt x="83" y="76"/>
                    </a:lnTo>
                    <a:lnTo>
                      <a:pt x="88" y="84"/>
                    </a:lnTo>
                    <a:lnTo>
                      <a:pt x="91" y="80"/>
                    </a:lnTo>
                    <a:lnTo>
                      <a:pt x="98" y="83"/>
                    </a:lnTo>
                    <a:lnTo>
                      <a:pt x="101" y="93"/>
                    </a:lnTo>
                    <a:lnTo>
                      <a:pt x="106" y="95"/>
                    </a:lnTo>
                    <a:lnTo>
                      <a:pt x="115" y="93"/>
                    </a:lnTo>
                    <a:lnTo>
                      <a:pt x="121" y="96"/>
                    </a:lnTo>
                    <a:lnTo>
                      <a:pt x="138" y="104"/>
                    </a:lnTo>
                    <a:lnTo>
                      <a:pt x="160" y="6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B82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9" name="Freeform 50">
                <a:extLst>
                  <a:ext uri="{FF2B5EF4-FFF2-40B4-BE49-F238E27FC236}">
                    <a16:creationId xmlns:a16="http://schemas.microsoft.com/office/drawing/2014/main" id="{BA3697C3-AC28-43DA-9842-D36810CC1F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15549" y="5322578"/>
                <a:ext cx="238751" cy="237138"/>
              </a:xfrm>
              <a:custGeom>
                <a:avLst/>
                <a:gdLst>
                  <a:gd name="T0" fmla="*/ 467 w 671"/>
                  <a:gd name="T1" fmla="*/ 73 h 670"/>
                  <a:gd name="T2" fmla="*/ 73 w 671"/>
                  <a:gd name="T3" fmla="*/ 204 h 670"/>
                  <a:gd name="T4" fmla="*/ 204 w 671"/>
                  <a:gd name="T5" fmla="*/ 598 h 670"/>
                  <a:gd name="T6" fmla="*/ 598 w 671"/>
                  <a:gd name="T7" fmla="*/ 467 h 670"/>
                  <a:gd name="T8" fmla="*/ 467 w 671"/>
                  <a:gd name="T9" fmla="*/ 73 h 670"/>
                  <a:gd name="T10" fmla="*/ 420 w 671"/>
                  <a:gd name="T11" fmla="*/ 474 h 670"/>
                  <a:gd name="T12" fmla="*/ 382 w 671"/>
                  <a:gd name="T13" fmla="*/ 358 h 670"/>
                  <a:gd name="T14" fmla="*/ 498 w 671"/>
                  <a:gd name="T15" fmla="*/ 320 h 670"/>
                  <a:gd name="T16" fmla="*/ 536 w 671"/>
                  <a:gd name="T17" fmla="*/ 436 h 670"/>
                  <a:gd name="T18" fmla="*/ 420 w 671"/>
                  <a:gd name="T19" fmla="*/ 474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1" h="670">
                    <a:moveTo>
                      <a:pt x="467" y="73"/>
                    </a:moveTo>
                    <a:cubicBezTo>
                      <a:pt x="322" y="0"/>
                      <a:pt x="145" y="59"/>
                      <a:pt x="73" y="204"/>
                    </a:cubicBezTo>
                    <a:cubicBezTo>
                      <a:pt x="0" y="349"/>
                      <a:pt x="59" y="525"/>
                      <a:pt x="204" y="598"/>
                    </a:cubicBezTo>
                    <a:cubicBezTo>
                      <a:pt x="349" y="670"/>
                      <a:pt x="525" y="612"/>
                      <a:pt x="598" y="467"/>
                    </a:cubicBezTo>
                    <a:cubicBezTo>
                      <a:pt x="671" y="322"/>
                      <a:pt x="612" y="145"/>
                      <a:pt x="467" y="73"/>
                    </a:cubicBezTo>
                    <a:close/>
                    <a:moveTo>
                      <a:pt x="420" y="474"/>
                    </a:moveTo>
                    <a:cubicBezTo>
                      <a:pt x="378" y="453"/>
                      <a:pt x="360" y="401"/>
                      <a:pt x="382" y="358"/>
                    </a:cubicBezTo>
                    <a:cubicBezTo>
                      <a:pt x="403" y="316"/>
                      <a:pt x="455" y="299"/>
                      <a:pt x="498" y="320"/>
                    </a:cubicBezTo>
                    <a:cubicBezTo>
                      <a:pt x="540" y="341"/>
                      <a:pt x="557" y="393"/>
                      <a:pt x="536" y="436"/>
                    </a:cubicBezTo>
                    <a:cubicBezTo>
                      <a:pt x="515" y="478"/>
                      <a:pt x="463" y="496"/>
                      <a:pt x="420" y="474"/>
                    </a:cubicBezTo>
                    <a:close/>
                  </a:path>
                </a:pathLst>
              </a:custGeom>
              <a:solidFill>
                <a:srgbClr val="F3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253">
                <a:extLst>
                  <a:ext uri="{FF2B5EF4-FFF2-40B4-BE49-F238E27FC236}">
                    <a16:creationId xmlns:a16="http://schemas.microsoft.com/office/drawing/2014/main" id="{26C08FD8-AE45-42B5-8687-3B763C777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4969" y="4807972"/>
                <a:ext cx="1874521" cy="840469"/>
              </a:xfrm>
              <a:custGeom>
                <a:avLst/>
                <a:gdLst>
                  <a:gd name="T0" fmla="*/ 5299 w 5299"/>
                  <a:gd name="T1" fmla="*/ 2083 h 2378"/>
                  <a:gd name="T2" fmla="*/ 5003 w 5299"/>
                  <a:gd name="T3" fmla="*/ 2378 h 2378"/>
                  <a:gd name="T4" fmla="*/ 295 w 5299"/>
                  <a:gd name="T5" fmla="*/ 2378 h 2378"/>
                  <a:gd name="T6" fmla="*/ 0 w 5299"/>
                  <a:gd name="T7" fmla="*/ 2083 h 2378"/>
                  <a:gd name="T8" fmla="*/ 0 w 5299"/>
                  <a:gd name="T9" fmla="*/ 295 h 2378"/>
                  <a:gd name="T10" fmla="*/ 295 w 5299"/>
                  <a:gd name="T11" fmla="*/ 0 h 2378"/>
                  <a:gd name="T12" fmla="*/ 5003 w 5299"/>
                  <a:gd name="T13" fmla="*/ 0 h 2378"/>
                  <a:gd name="T14" fmla="*/ 5299 w 5299"/>
                  <a:gd name="T15" fmla="*/ 295 h 2378"/>
                  <a:gd name="T16" fmla="*/ 5299 w 5299"/>
                  <a:gd name="T17" fmla="*/ 2083 h 2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99" h="2378">
                    <a:moveTo>
                      <a:pt x="5299" y="2083"/>
                    </a:moveTo>
                    <a:cubicBezTo>
                      <a:pt x="5299" y="2246"/>
                      <a:pt x="5166" y="2378"/>
                      <a:pt x="5003" y="2378"/>
                    </a:cubicBezTo>
                    <a:cubicBezTo>
                      <a:pt x="295" y="2378"/>
                      <a:pt x="295" y="2378"/>
                      <a:pt x="295" y="2378"/>
                    </a:cubicBezTo>
                    <a:cubicBezTo>
                      <a:pt x="133" y="2378"/>
                      <a:pt x="0" y="2246"/>
                      <a:pt x="0" y="2083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132"/>
                      <a:pt x="133" y="0"/>
                      <a:pt x="295" y="0"/>
                    </a:cubicBezTo>
                    <a:cubicBezTo>
                      <a:pt x="5003" y="0"/>
                      <a:pt x="5003" y="0"/>
                      <a:pt x="5003" y="0"/>
                    </a:cubicBezTo>
                    <a:cubicBezTo>
                      <a:pt x="5166" y="0"/>
                      <a:pt x="5299" y="132"/>
                      <a:pt x="5299" y="295"/>
                    </a:cubicBezTo>
                    <a:lnTo>
                      <a:pt x="5299" y="2083"/>
                    </a:lnTo>
                    <a:close/>
                  </a:path>
                </a:pathLst>
              </a:cu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2" name="Rectangle 254">
                <a:extLst>
                  <a:ext uri="{FF2B5EF4-FFF2-40B4-BE49-F238E27FC236}">
                    <a16:creationId xmlns:a16="http://schemas.microsoft.com/office/drawing/2014/main" id="{8AA8F730-EC1A-42DF-A837-EEF5A9B4D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8525" y="4851528"/>
                <a:ext cx="1787409" cy="7533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Rectangle 255">
                <a:extLst>
                  <a:ext uri="{FF2B5EF4-FFF2-40B4-BE49-F238E27FC236}">
                    <a16:creationId xmlns:a16="http://schemas.microsoft.com/office/drawing/2014/main" id="{A25CD2C7-81EE-4235-857E-03D333863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4887018"/>
                <a:ext cx="101631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Rectangle 256">
                <a:extLst>
                  <a:ext uri="{FF2B5EF4-FFF2-40B4-BE49-F238E27FC236}">
                    <a16:creationId xmlns:a16="http://schemas.microsoft.com/office/drawing/2014/main" id="{7F2A764B-6339-489C-8472-F5665A0F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5890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Rectangle 257">
                <a:extLst>
                  <a:ext uri="{FF2B5EF4-FFF2-40B4-BE49-F238E27FC236}">
                    <a16:creationId xmlns:a16="http://schemas.microsoft.com/office/drawing/2014/main" id="{21DB6793-094B-4D7D-A95B-D49F14C59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40062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Rectangle 258">
                <a:extLst>
                  <a:ext uri="{FF2B5EF4-FFF2-40B4-BE49-F238E27FC236}">
                    <a16:creationId xmlns:a16="http://schemas.microsoft.com/office/drawing/2014/main" id="{D6067ADF-5A5C-46D1-BDB6-72BACB215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4234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Rectangle 259">
                <a:extLst>
                  <a:ext uri="{FF2B5EF4-FFF2-40B4-BE49-F238E27FC236}">
                    <a16:creationId xmlns:a16="http://schemas.microsoft.com/office/drawing/2014/main" id="{95B35BAE-571E-4E14-89DD-792BEB992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8405" y="4887018"/>
                <a:ext cx="101631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Rectangle 260">
                <a:extLst>
                  <a:ext uri="{FF2B5EF4-FFF2-40B4-BE49-F238E27FC236}">
                    <a16:creationId xmlns:a16="http://schemas.microsoft.com/office/drawing/2014/main" id="{7CED2471-A867-4BF2-85D5-3F7B862E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0963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Rectangle 261">
                <a:extLst>
                  <a:ext uri="{FF2B5EF4-FFF2-40B4-BE49-F238E27FC236}">
                    <a16:creationId xmlns:a16="http://schemas.microsoft.com/office/drawing/2014/main" id="{3CDE86F2-1406-46CA-A2CE-E43FF351A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5135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Rectangle 262">
                <a:extLst>
                  <a:ext uri="{FF2B5EF4-FFF2-40B4-BE49-F238E27FC236}">
                    <a16:creationId xmlns:a16="http://schemas.microsoft.com/office/drawing/2014/main" id="{3A62FA60-0535-43B3-94A4-53065F56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307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Rectangle 263">
                <a:extLst>
                  <a:ext uri="{FF2B5EF4-FFF2-40B4-BE49-F238E27FC236}">
                    <a16:creationId xmlns:a16="http://schemas.microsoft.com/office/drawing/2014/main" id="{C6590F80-D829-4DDA-9020-998177C0F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3478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2" name="Rectangle 264">
                <a:extLst>
                  <a:ext uri="{FF2B5EF4-FFF2-40B4-BE49-F238E27FC236}">
                    <a16:creationId xmlns:a16="http://schemas.microsoft.com/office/drawing/2014/main" id="{8E6D1757-7137-4221-AC6E-82C27FD8A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650" y="4887018"/>
                <a:ext cx="101631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Rectangle 265">
                <a:extLst>
                  <a:ext uri="{FF2B5EF4-FFF2-40B4-BE49-F238E27FC236}">
                    <a16:creationId xmlns:a16="http://schemas.microsoft.com/office/drawing/2014/main" id="{188312E6-C72D-48F7-96DD-86F84655D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208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Rectangle 266">
                <a:extLst>
                  <a:ext uri="{FF2B5EF4-FFF2-40B4-BE49-F238E27FC236}">
                    <a16:creationId xmlns:a16="http://schemas.microsoft.com/office/drawing/2014/main" id="{2308A332-AE16-4C80-8EA8-1141BE46D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380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Rectangle 267">
                <a:extLst>
                  <a:ext uri="{FF2B5EF4-FFF2-40B4-BE49-F238E27FC236}">
                    <a16:creationId xmlns:a16="http://schemas.microsoft.com/office/drawing/2014/main" id="{94A20FAD-D52F-4045-A0FB-451DE457D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8551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6" name="Rectangle 268">
                <a:extLst>
                  <a:ext uri="{FF2B5EF4-FFF2-40B4-BE49-F238E27FC236}">
                    <a16:creationId xmlns:a16="http://schemas.microsoft.com/office/drawing/2014/main" id="{729C3AEA-309E-43FE-A84C-E16ACB58C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3332" y="4887018"/>
                <a:ext cx="103244" cy="62914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Rectangle 269">
                <a:extLst>
                  <a:ext uri="{FF2B5EF4-FFF2-40B4-BE49-F238E27FC236}">
                    <a16:creationId xmlns:a16="http://schemas.microsoft.com/office/drawing/2014/main" id="{8E155215-FBA6-4909-8E51-2EB19755A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4969291"/>
                <a:ext cx="90338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8" name="Rectangle 270">
                <a:extLst>
                  <a:ext uri="{FF2B5EF4-FFF2-40B4-BE49-F238E27FC236}">
                    <a16:creationId xmlns:a16="http://schemas.microsoft.com/office/drawing/2014/main" id="{7A127E42-9ED0-4004-BB5C-2118DDD06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5325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Rectangle 271">
                <a:extLst>
                  <a:ext uri="{FF2B5EF4-FFF2-40B4-BE49-F238E27FC236}">
                    <a16:creationId xmlns:a16="http://schemas.microsoft.com/office/drawing/2014/main" id="{D83BFDB3-97F7-43D0-A2DC-6FD45948C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7927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0" name="Rectangle 272">
                <a:extLst>
                  <a:ext uri="{FF2B5EF4-FFF2-40B4-BE49-F238E27FC236}">
                    <a16:creationId xmlns:a16="http://schemas.microsoft.com/office/drawing/2014/main" id="{5ECF920C-2927-4D1E-BC69-570048D0A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20529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Rectangle 273">
                <a:extLst>
                  <a:ext uri="{FF2B5EF4-FFF2-40B4-BE49-F238E27FC236}">
                    <a16:creationId xmlns:a16="http://schemas.microsoft.com/office/drawing/2014/main" id="{34747F26-27C2-46F8-B5D0-36335E075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3131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Rectangle 274">
                <a:extLst>
                  <a:ext uri="{FF2B5EF4-FFF2-40B4-BE49-F238E27FC236}">
                    <a16:creationId xmlns:a16="http://schemas.microsoft.com/office/drawing/2014/main" id="{474F36AF-7138-4360-8990-60DF40D9F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65733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Rectangle 275">
                <a:extLst>
                  <a:ext uri="{FF2B5EF4-FFF2-40B4-BE49-F238E27FC236}">
                    <a16:creationId xmlns:a16="http://schemas.microsoft.com/office/drawing/2014/main" id="{C4EA72BB-F76F-4E60-AC44-5F2F35C2F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9948" y="4969291"/>
                <a:ext cx="90338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4" name="Rectangle 276">
                <a:extLst>
                  <a:ext uri="{FF2B5EF4-FFF2-40B4-BE49-F238E27FC236}">
                    <a16:creationId xmlns:a16="http://schemas.microsoft.com/office/drawing/2014/main" id="{251BC0C2-FF0B-4E28-9769-2008E160C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2550" y="4969291"/>
                <a:ext cx="90338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Rectangle 277">
                <a:extLst>
                  <a:ext uri="{FF2B5EF4-FFF2-40B4-BE49-F238E27FC236}">
                    <a16:creationId xmlns:a16="http://schemas.microsoft.com/office/drawing/2014/main" id="{C018C31C-AF3B-412D-B77E-4BB7E45BF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5153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6" name="Rectangle 278">
                <a:extLst>
                  <a:ext uri="{FF2B5EF4-FFF2-40B4-BE49-F238E27FC236}">
                    <a16:creationId xmlns:a16="http://schemas.microsoft.com/office/drawing/2014/main" id="{F8BF6D2D-E7A0-441A-8804-27672FBD5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7755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Rectangle 279">
                <a:extLst>
                  <a:ext uri="{FF2B5EF4-FFF2-40B4-BE49-F238E27FC236}">
                    <a16:creationId xmlns:a16="http://schemas.microsoft.com/office/drawing/2014/main" id="{D3175417-7123-44E6-AFCF-4C634C5C6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0357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" name="Rectangle 280">
                <a:extLst>
                  <a:ext uri="{FF2B5EF4-FFF2-40B4-BE49-F238E27FC236}">
                    <a16:creationId xmlns:a16="http://schemas.microsoft.com/office/drawing/2014/main" id="{437CB805-BF8E-426D-A21E-D295A92A7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2959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9" name="Rectangle 281">
                <a:extLst>
                  <a:ext uri="{FF2B5EF4-FFF2-40B4-BE49-F238E27FC236}">
                    <a16:creationId xmlns:a16="http://schemas.microsoft.com/office/drawing/2014/main" id="{0DB7BB13-A947-4B09-90DA-8F9C9BFB8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561" y="49692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0" name="Rectangle 282">
                <a:extLst>
                  <a:ext uri="{FF2B5EF4-FFF2-40B4-BE49-F238E27FC236}">
                    <a16:creationId xmlns:a16="http://schemas.microsoft.com/office/drawing/2014/main" id="{4769C5FE-6D64-4638-B9E9-3266EA36C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1710" y="4969291"/>
                <a:ext cx="154866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1" name="Rectangle 283">
                <a:extLst>
                  <a:ext uri="{FF2B5EF4-FFF2-40B4-BE49-F238E27FC236}">
                    <a16:creationId xmlns:a16="http://schemas.microsoft.com/office/drawing/2014/main" id="{FD80CE18-B25E-4F9D-BBEC-FF934A3D6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4624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2" name="Rectangle 284">
                <a:extLst>
                  <a:ext uri="{FF2B5EF4-FFF2-40B4-BE49-F238E27FC236}">
                    <a16:creationId xmlns:a16="http://schemas.microsoft.com/office/drawing/2014/main" id="{30B5B947-6BB2-4EFF-8227-8BAE19E89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2022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3" name="Rectangle 285">
                <a:extLst>
                  <a:ext uri="{FF2B5EF4-FFF2-40B4-BE49-F238E27FC236}">
                    <a16:creationId xmlns:a16="http://schemas.microsoft.com/office/drawing/2014/main" id="{B2A33D7E-50C3-494F-B24F-701E901DF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7807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4" name="Rectangle 286">
                <a:extLst>
                  <a:ext uri="{FF2B5EF4-FFF2-40B4-BE49-F238E27FC236}">
                    <a16:creationId xmlns:a16="http://schemas.microsoft.com/office/drawing/2014/main" id="{1EBD1E45-298F-4225-8847-081EDC260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35205" y="5083827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5" name="Rectangle 287">
                <a:extLst>
                  <a:ext uri="{FF2B5EF4-FFF2-40B4-BE49-F238E27FC236}">
                    <a16:creationId xmlns:a16="http://schemas.microsoft.com/office/drawing/2014/main" id="{56E80229-153B-4DC5-A3DB-376B418B6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0990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6" name="Rectangle 288">
                <a:extLst>
                  <a:ext uri="{FF2B5EF4-FFF2-40B4-BE49-F238E27FC236}">
                    <a16:creationId xmlns:a16="http://schemas.microsoft.com/office/drawing/2014/main" id="{B46D8A9E-A00F-412D-9FFC-4313F5FAF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6774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7" name="Rectangle 289">
                <a:extLst>
                  <a:ext uri="{FF2B5EF4-FFF2-40B4-BE49-F238E27FC236}">
                    <a16:creationId xmlns:a16="http://schemas.microsoft.com/office/drawing/2014/main" id="{1161B1D9-6C8F-4C12-94D3-F2A094DD5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4172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8" name="Rectangle 290">
                <a:extLst>
                  <a:ext uri="{FF2B5EF4-FFF2-40B4-BE49-F238E27FC236}">
                    <a16:creationId xmlns:a16="http://schemas.microsoft.com/office/drawing/2014/main" id="{54E35B14-8BED-40F1-BF43-79CF0F8A8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9957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Rectangle 291">
                <a:extLst>
                  <a:ext uri="{FF2B5EF4-FFF2-40B4-BE49-F238E27FC236}">
                    <a16:creationId xmlns:a16="http://schemas.microsoft.com/office/drawing/2014/main" id="{C4C5FD5D-A86F-4ACD-B269-9BB05DCD2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7355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0" name="Rectangle 292">
                <a:extLst>
                  <a:ext uri="{FF2B5EF4-FFF2-40B4-BE49-F238E27FC236}">
                    <a16:creationId xmlns:a16="http://schemas.microsoft.com/office/drawing/2014/main" id="{F27AAAE8-EADD-4A45-9F04-89D5685DD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3140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1" name="Rectangle 293">
                <a:extLst>
                  <a:ext uri="{FF2B5EF4-FFF2-40B4-BE49-F238E27FC236}">
                    <a16:creationId xmlns:a16="http://schemas.microsoft.com/office/drawing/2014/main" id="{CDBA6D26-0C34-4332-82C8-784D702B9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8924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2" name="Rectangle 294">
                <a:extLst>
                  <a:ext uri="{FF2B5EF4-FFF2-40B4-BE49-F238E27FC236}">
                    <a16:creationId xmlns:a16="http://schemas.microsoft.com/office/drawing/2014/main" id="{601B649C-49F6-4B43-B165-442D577F7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6322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3" name="Rectangle 295">
                <a:extLst>
                  <a:ext uri="{FF2B5EF4-FFF2-40B4-BE49-F238E27FC236}">
                    <a16:creationId xmlns:a16="http://schemas.microsoft.com/office/drawing/2014/main" id="{C4E14B83-08D7-429E-BA40-5B3D608EA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2107" y="5083827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Rectangle 296">
                <a:extLst>
                  <a:ext uri="{FF2B5EF4-FFF2-40B4-BE49-F238E27FC236}">
                    <a16:creationId xmlns:a16="http://schemas.microsoft.com/office/drawing/2014/main" id="{07423537-0733-4727-A741-D0999240D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5083827"/>
                <a:ext cx="153253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Rectangle 297">
                <a:extLst>
                  <a:ext uri="{FF2B5EF4-FFF2-40B4-BE49-F238E27FC236}">
                    <a16:creationId xmlns:a16="http://schemas.microsoft.com/office/drawing/2014/main" id="{82CD0680-A383-4CAC-9D2A-3982796EF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5217721"/>
                <a:ext cx="175837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6" name="Rectangle 298">
                <a:extLst>
                  <a:ext uri="{FF2B5EF4-FFF2-40B4-BE49-F238E27FC236}">
                    <a16:creationId xmlns:a16="http://schemas.microsoft.com/office/drawing/2014/main" id="{CE2B6B1F-60E5-4DC1-8371-F312060E5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739" y="5217721"/>
                <a:ext cx="175837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Rectangle 299">
                <a:extLst>
                  <a:ext uri="{FF2B5EF4-FFF2-40B4-BE49-F238E27FC236}">
                    <a16:creationId xmlns:a16="http://schemas.microsoft.com/office/drawing/2014/main" id="{43C3D6AA-69D7-437C-AA75-35C8720A2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5231" y="521772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Rectangle 300">
                <a:extLst>
                  <a:ext uri="{FF2B5EF4-FFF2-40B4-BE49-F238E27FC236}">
                    <a16:creationId xmlns:a16="http://schemas.microsoft.com/office/drawing/2014/main" id="{4FFE30DF-19FC-4704-BA4B-73308C9E3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61016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Rectangle 301">
                <a:extLst>
                  <a:ext uri="{FF2B5EF4-FFF2-40B4-BE49-F238E27FC236}">
                    <a16:creationId xmlns:a16="http://schemas.microsoft.com/office/drawing/2014/main" id="{44D0BD49-379C-4919-8E3A-FC5A38153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6801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Rectangle 302">
                <a:extLst>
                  <a:ext uri="{FF2B5EF4-FFF2-40B4-BE49-F238E27FC236}">
                    <a16:creationId xmlns:a16="http://schemas.microsoft.com/office/drawing/2014/main" id="{90F3F23D-E31E-42E8-BD54-78845509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4199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Rectangle 303">
                <a:extLst>
                  <a:ext uri="{FF2B5EF4-FFF2-40B4-BE49-F238E27FC236}">
                    <a16:creationId xmlns:a16="http://schemas.microsoft.com/office/drawing/2014/main" id="{F7FE18F4-51BD-4481-86EC-043BCE7D8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9983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Rectangle 304">
                <a:extLst>
                  <a:ext uri="{FF2B5EF4-FFF2-40B4-BE49-F238E27FC236}">
                    <a16:creationId xmlns:a16="http://schemas.microsoft.com/office/drawing/2014/main" id="{52C5A4FB-87B2-4BF9-BB37-86368F42A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7381" y="521772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Rectangle 305">
                <a:extLst>
                  <a:ext uri="{FF2B5EF4-FFF2-40B4-BE49-F238E27FC236}">
                    <a16:creationId xmlns:a16="http://schemas.microsoft.com/office/drawing/2014/main" id="{7A282CB0-BF77-470F-B3AB-B2D629BB3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3166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Rectangle 306">
                <a:extLst>
                  <a:ext uri="{FF2B5EF4-FFF2-40B4-BE49-F238E27FC236}">
                    <a16:creationId xmlns:a16="http://schemas.microsoft.com/office/drawing/2014/main" id="{989A6CB6-35EB-4CB8-9160-87BCEB092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951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5" name="Rectangle 307">
                <a:extLst>
                  <a:ext uri="{FF2B5EF4-FFF2-40B4-BE49-F238E27FC236}">
                    <a16:creationId xmlns:a16="http://schemas.microsoft.com/office/drawing/2014/main" id="{F3843366-9BA1-4CBF-8D23-817F7065E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6349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Rectangle 308">
                <a:extLst>
                  <a:ext uri="{FF2B5EF4-FFF2-40B4-BE49-F238E27FC236}">
                    <a16:creationId xmlns:a16="http://schemas.microsoft.com/office/drawing/2014/main" id="{E4725719-C6C7-4DAF-9E7C-B1F8845AF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2133" y="521772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Rectangle 309">
                <a:extLst>
                  <a:ext uri="{FF2B5EF4-FFF2-40B4-BE49-F238E27FC236}">
                    <a16:creationId xmlns:a16="http://schemas.microsoft.com/office/drawing/2014/main" id="{F02DA2BF-94F7-49DD-BAE8-7B89A6C27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9531" y="521772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Rectangle 310">
                <a:extLst>
                  <a:ext uri="{FF2B5EF4-FFF2-40B4-BE49-F238E27FC236}">
                    <a16:creationId xmlns:a16="http://schemas.microsoft.com/office/drawing/2014/main" id="{C4E16839-F511-4604-8F57-18304848F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1109" y="5333871"/>
                <a:ext cx="175837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Rectangle 311">
                <a:extLst>
                  <a:ext uri="{FF2B5EF4-FFF2-40B4-BE49-F238E27FC236}">
                    <a16:creationId xmlns:a16="http://schemas.microsoft.com/office/drawing/2014/main" id="{D00E3853-F773-4DA2-A04D-081DF841E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9759" y="5333871"/>
                <a:ext cx="243591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0" name="Rectangle 312">
                <a:extLst>
                  <a:ext uri="{FF2B5EF4-FFF2-40B4-BE49-F238E27FC236}">
                    <a16:creationId xmlns:a16="http://schemas.microsoft.com/office/drawing/2014/main" id="{FF3788A4-F326-4E29-9064-89412E1B0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5543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Rectangle 313">
                <a:extLst>
                  <a:ext uri="{FF2B5EF4-FFF2-40B4-BE49-F238E27FC236}">
                    <a16:creationId xmlns:a16="http://schemas.microsoft.com/office/drawing/2014/main" id="{F045E0DD-7BC9-4631-90BD-24062648D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7781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Rectangle 314">
                <a:extLst>
                  <a:ext uri="{FF2B5EF4-FFF2-40B4-BE49-F238E27FC236}">
                    <a16:creationId xmlns:a16="http://schemas.microsoft.com/office/drawing/2014/main" id="{7C92A764-EBC3-45EA-ACB0-668C197DB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0018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3" name="Rectangle 315">
                <a:extLst>
                  <a:ext uri="{FF2B5EF4-FFF2-40B4-BE49-F238E27FC236}">
                    <a16:creationId xmlns:a16="http://schemas.microsoft.com/office/drawing/2014/main" id="{31B7340A-77D3-4656-A58D-3C784B609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2256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Rectangle 316">
                <a:extLst>
                  <a:ext uri="{FF2B5EF4-FFF2-40B4-BE49-F238E27FC236}">
                    <a16:creationId xmlns:a16="http://schemas.microsoft.com/office/drawing/2014/main" id="{DF76D0B5-A3F0-4058-84E4-F25D07D96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4493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5" name="Rectangle 317">
                <a:extLst>
                  <a:ext uri="{FF2B5EF4-FFF2-40B4-BE49-F238E27FC236}">
                    <a16:creationId xmlns:a16="http://schemas.microsoft.com/office/drawing/2014/main" id="{3C8BDD40-9BF9-4161-9245-209276FE5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6731" y="533387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Rectangle 318">
                <a:extLst>
                  <a:ext uri="{FF2B5EF4-FFF2-40B4-BE49-F238E27FC236}">
                    <a16:creationId xmlns:a16="http://schemas.microsoft.com/office/drawing/2014/main" id="{C66A8391-EBB3-48CC-B38E-BF38F0A85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7355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Rectangle 319">
                <a:extLst>
                  <a:ext uri="{FF2B5EF4-FFF2-40B4-BE49-F238E27FC236}">
                    <a16:creationId xmlns:a16="http://schemas.microsoft.com/office/drawing/2014/main" id="{4985F230-2744-4E9F-A412-AB8C94AB5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9592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Rectangle 320">
                <a:extLst>
                  <a:ext uri="{FF2B5EF4-FFF2-40B4-BE49-F238E27FC236}">
                    <a16:creationId xmlns:a16="http://schemas.microsoft.com/office/drawing/2014/main" id="{21C4194A-AA65-45A1-8486-9C5171AA9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1830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9" name="Rectangle 321">
                <a:extLst>
                  <a:ext uri="{FF2B5EF4-FFF2-40B4-BE49-F238E27FC236}">
                    <a16:creationId xmlns:a16="http://schemas.microsoft.com/office/drawing/2014/main" id="{AF940CC8-2E9E-428C-A4C7-952EEDD67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4067" y="5333871"/>
                <a:ext cx="91952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0" name="Rectangle 322">
                <a:extLst>
                  <a:ext uri="{FF2B5EF4-FFF2-40B4-BE49-F238E27FC236}">
                    <a16:creationId xmlns:a16="http://schemas.microsoft.com/office/drawing/2014/main" id="{55B227D9-DFCA-48D6-B453-EF2F5A754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6305" y="5333871"/>
                <a:ext cx="90338" cy="91952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1" name="Rectangle 323">
                <a:extLst>
                  <a:ext uri="{FF2B5EF4-FFF2-40B4-BE49-F238E27FC236}">
                    <a16:creationId xmlns:a16="http://schemas.microsoft.com/office/drawing/2014/main" id="{3EED4DF3-72EE-42E0-9F4C-8BCA46349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9558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2" name="Rectangle 324">
                <a:extLst>
                  <a:ext uri="{FF2B5EF4-FFF2-40B4-BE49-F238E27FC236}">
                    <a16:creationId xmlns:a16="http://schemas.microsoft.com/office/drawing/2014/main" id="{8D173F0E-6C18-4A82-9184-E59C79B6C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1795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3" name="Rectangle 325">
                <a:extLst>
                  <a:ext uri="{FF2B5EF4-FFF2-40B4-BE49-F238E27FC236}">
                    <a16:creationId xmlns:a16="http://schemas.microsoft.com/office/drawing/2014/main" id="{0E6354A0-2896-4FB8-AB6F-FFB88578B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4032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4" name="Rectangle 326">
                <a:extLst>
                  <a:ext uri="{FF2B5EF4-FFF2-40B4-BE49-F238E27FC236}">
                    <a16:creationId xmlns:a16="http://schemas.microsoft.com/office/drawing/2014/main" id="{B6FFC14B-C779-44EE-A463-3665A0B0A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4657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5" name="Rectangle 327">
                <a:extLst>
                  <a:ext uri="{FF2B5EF4-FFF2-40B4-BE49-F238E27FC236}">
                    <a16:creationId xmlns:a16="http://schemas.microsoft.com/office/drawing/2014/main" id="{BC891A1C-5873-477B-B66B-B7F898FF4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5847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6" name="Rectangle 328">
                <a:extLst>
                  <a:ext uri="{FF2B5EF4-FFF2-40B4-BE49-F238E27FC236}">
                    <a16:creationId xmlns:a16="http://schemas.microsoft.com/office/drawing/2014/main" id="{03F410F2-7950-4BEA-AA85-1C305542B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8084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7" name="Rectangle 329">
                <a:extLst>
                  <a:ext uri="{FF2B5EF4-FFF2-40B4-BE49-F238E27FC236}">
                    <a16:creationId xmlns:a16="http://schemas.microsoft.com/office/drawing/2014/main" id="{C917AA3D-A056-413F-9B17-9DC8D406C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3332" y="5516161"/>
                <a:ext cx="91952" cy="45169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8" name="Rectangle 330">
                <a:extLst>
                  <a:ext uri="{FF2B5EF4-FFF2-40B4-BE49-F238E27FC236}">
                    <a16:creationId xmlns:a16="http://schemas.microsoft.com/office/drawing/2014/main" id="{970FA9B8-6E13-41F4-A9A8-2F2814D4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5570" y="5470991"/>
                <a:ext cx="91952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9" name="Rectangle 331">
                <a:extLst>
                  <a:ext uri="{FF2B5EF4-FFF2-40B4-BE49-F238E27FC236}">
                    <a16:creationId xmlns:a16="http://schemas.microsoft.com/office/drawing/2014/main" id="{B4E595DE-108F-433A-A0E6-9315C3E59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8449" y="5516161"/>
                <a:ext cx="91952" cy="45169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Rectangle 332">
                <a:extLst>
                  <a:ext uri="{FF2B5EF4-FFF2-40B4-BE49-F238E27FC236}">
                    <a16:creationId xmlns:a16="http://schemas.microsoft.com/office/drawing/2014/main" id="{246D2849-999B-438E-92B5-23AB8BCE2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650" y="5470991"/>
                <a:ext cx="575907" cy="90338"/>
              </a:xfrm>
              <a:prstGeom prst="rect">
                <a:avLst/>
              </a:prstGeom>
              <a:solidFill>
                <a:srgbClr val="E4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Freeform 333">
                <a:extLst>
                  <a:ext uri="{FF2B5EF4-FFF2-40B4-BE49-F238E27FC236}">
                    <a16:creationId xmlns:a16="http://schemas.microsoft.com/office/drawing/2014/main" id="{0468BB60-786B-4848-8DD1-820789C31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7574" y="6021088"/>
                <a:ext cx="335543" cy="325863"/>
              </a:xfrm>
              <a:custGeom>
                <a:avLst/>
                <a:gdLst>
                  <a:gd name="T0" fmla="*/ 947 w 947"/>
                  <a:gd name="T1" fmla="*/ 181 h 924"/>
                  <a:gd name="T2" fmla="*/ 297 w 947"/>
                  <a:gd name="T3" fmla="*/ 17 h 924"/>
                  <a:gd name="T4" fmla="*/ 141 w 947"/>
                  <a:gd name="T5" fmla="*/ 110 h 924"/>
                  <a:gd name="T6" fmla="*/ 17 w 947"/>
                  <a:gd name="T7" fmla="*/ 605 h 924"/>
                  <a:gd name="T8" fmla="*/ 110 w 947"/>
                  <a:gd name="T9" fmla="*/ 760 h 924"/>
                  <a:gd name="T10" fmla="*/ 761 w 947"/>
                  <a:gd name="T11" fmla="*/ 924 h 924"/>
                  <a:gd name="T12" fmla="*/ 803 w 947"/>
                  <a:gd name="T13" fmla="*/ 755 h 924"/>
                  <a:gd name="T14" fmla="*/ 947 w 947"/>
                  <a:gd name="T15" fmla="*/ 181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7" h="924">
                    <a:moveTo>
                      <a:pt x="947" y="181"/>
                    </a:moveTo>
                    <a:cubicBezTo>
                      <a:pt x="297" y="17"/>
                      <a:pt x="297" y="17"/>
                      <a:pt x="297" y="17"/>
                    </a:cubicBezTo>
                    <a:cubicBezTo>
                      <a:pt x="228" y="0"/>
                      <a:pt x="159" y="41"/>
                      <a:pt x="141" y="110"/>
                    </a:cubicBezTo>
                    <a:cubicBezTo>
                      <a:pt x="17" y="605"/>
                      <a:pt x="17" y="605"/>
                      <a:pt x="17" y="605"/>
                    </a:cubicBezTo>
                    <a:cubicBezTo>
                      <a:pt x="0" y="674"/>
                      <a:pt x="41" y="743"/>
                      <a:pt x="110" y="760"/>
                    </a:cubicBezTo>
                    <a:cubicBezTo>
                      <a:pt x="761" y="924"/>
                      <a:pt x="761" y="924"/>
                      <a:pt x="761" y="924"/>
                    </a:cubicBezTo>
                    <a:cubicBezTo>
                      <a:pt x="803" y="755"/>
                      <a:pt x="803" y="755"/>
                      <a:pt x="803" y="755"/>
                    </a:cubicBezTo>
                    <a:lnTo>
                      <a:pt x="947" y="181"/>
                    </a:lnTo>
                    <a:close/>
                  </a:path>
                </a:pathLst>
              </a:custGeom>
              <a:solidFill>
                <a:srgbClr val="A7D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2" name="Freeform 334">
                <a:extLst>
                  <a:ext uri="{FF2B5EF4-FFF2-40B4-BE49-F238E27FC236}">
                    <a16:creationId xmlns:a16="http://schemas.microsoft.com/office/drawing/2014/main" id="{DBD906DF-D7FB-43A8-A92A-BD52D57CF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6976" y="6084002"/>
                <a:ext cx="335543" cy="327477"/>
              </a:xfrm>
              <a:custGeom>
                <a:avLst/>
                <a:gdLst>
                  <a:gd name="T0" fmla="*/ 837 w 947"/>
                  <a:gd name="T1" fmla="*/ 163 h 923"/>
                  <a:gd name="T2" fmla="*/ 186 w 947"/>
                  <a:gd name="T3" fmla="*/ 0 h 923"/>
                  <a:gd name="T4" fmla="*/ 42 w 947"/>
                  <a:gd name="T5" fmla="*/ 574 h 923"/>
                  <a:gd name="T6" fmla="*/ 0 w 947"/>
                  <a:gd name="T7" fmla="*/ 743 h 923"/>
                  <a:gd name="T8" fmla="*/ 650 w 947"/>
                  <a:gd name="T9" fmla="*/ 906 h 923"/>
                  <a:gd name="T10" fmla="*/ 806 w 947"/>
                  <a:gd name="T11" fmla="*/ 813 h 923"/>
                  <a:gd name="T12" fmla="*/ 930 w 947"/>
                  <a:gd name="T13" fmla="*/ 318 h 923"/>
                  <a:gd name="T14" fmla="*/ 837 w 947"/>
                  <a:gd name="T15" fmla="*/ 163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7" h="923">
                    <a:moveTo>
                      <a:pt x="837" y="163"/>
                    </a:moveTo>
                    <a:cubicBezTo>
                      <a:pt x="186" y="0"/>
                      <a:pt x="186" y="0"/>
                      <a:pt x="186" y="0"/>
                    </a:cubicBezTo>
                    <a:cubicBezTo>
                      <a:pt x="42" y="574"/>
                      <a:pt x="42" y="574"/>
                      <a:pt x="42" y="574"/>
                    </a:cubicBezTo>
                    <a:cubicBezTo>
                      <a:pt x="0" y="743"/>
                      <a:pt x="0" y="743"/>
                      <a:pt x="0" y="743"/>
                    </a:cubicBezTo>
                    <a:cubicBezTo>
                      <a:pt x="650" y="906"/>
                      <a:pt x="650" y="906"/>
                      <a:pt x="650" y="906"/>
                    </a:cubicBezTo>
                    <a:cubicBezTo>
                      <a:pt x="719" y="923"/>
                      <a:pt x="788" y="882"/>
                      <a:pt x="806" y="813"/>
                    </a:cubicBezTo>
                    <a:cubicBezTo>
                      <a:pt x="930" y="318"/>
                      <a:pt x="930" y="318"/>
                      <a:pt x="930" y="318"/>
                    </a:cubicBezTo>
                    <a:cubicBezTo>
                      <a:pt x="947" y="250"/>
                      <a:pt x="906" y="180"/>
                      <a:pt x="837" y="163"/>
                    </a:cubicBezTo>
                    <a:close/>
                  </a:path>
                </a:pathLst>
              </a:custGeom>
              <a:solidFill>
                <a:srgbClr val="8F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Freeform 335">
                <a:extLst>
                  <a:ext uri="{FF2B5EF4-FFF2-40B4-BE49-F238E27FC236}">
                    <a16:creationId xmlns:a16="http://schemas.microsoft.com/office/drawing/2014/main" id="{DDA97871-0051-47ED-83AE-58990BBDD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1518" y="4315951"/>
                <a:ext cx="875960" cy="351674"/>
              </a:xfrm>
              <a:custGeom>
                <a:avLst/>
                <a:gdLst>
                  <a:gd name="T0" fmla="*/ 2407 w 2477"/>
                  <a:gd name="T1" fmla="*/ 0 h 997"/>
                  <a:gd name="T2" fmla="*/ 2477 w 2477"/>
                  <a:gd name="T3" fmla="*/ 71 h 997"/>
                  <a:gd name="T4" fmla="*/ 2477 w 2477"/>
                  <a:gd name="T5" fmla="*/ 926 h 997"/>
                  <a:gd name="T6" fmla="*/ 2407 w 2477"/>
                  <a:gd name="T7" fmla="*/ 997 h 997"/>
                  <a:gd name="T8" fmla="*/ 71 w 2477"/>
                  <a:gd name="T9" fmla="*/ 997 h 997"/>
                  <a:gd name="T10" fmla="*/ 0 w 2477"/>
                  <a:gd name="T11" fmla="*/ 926 h 997"/>
                  <a:gd name="T12" fmla="*/ 0 w 2477"/>
                  <a:gd name="T13" fmla="*/ 71 h 997"/>
                  <a:gd name="T14" fmla="*/ 71 w 2477"/>
                  <a:gd name="T15" fmla="*/ 0 h 997"/>
                  <a:gd name="T16" fmla="*/ 2407 w 2477"/>
                  <a:gd name="T17" fmla="*/ 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77" h="997">
                    <a:moveTo>
                      <a:pt x="2407" y="0"/>
                    </a:moveTo>
                    <a:cubicBezTo>
                      <a:pt x="2446" y="0"/>
                      <a:pt x="2477" y="32"/>
                      <a:pt x="2477" y="71"/>
                    </a:cubicBezTo>
                    <a:cubicBezTo>
                      <a:pt x="2477" y="926"/>
                      <a:pt x="2477" y="926"/>
                      <a:pt x="2477" y="926"/>
                    </a:cubicBezTo>
                    <a:cubicBezTo>
                      <a:pt x="2477" y="965"/>
                      <a:pt x="2446" y="997"/>
                      <a:pt x="2407" y="997"/>
                    </a:cubicBezTo>
                    <a:cubicBezTo>
                      <a:pt x="71" y="997"/>
                      <a:pt x="71" y="997"/>
                      <a:pt x="71" y="997"/>
                    </a:cubicBezTo>
                    <a:cubicBezTo>
                      <a:pt x="32" y="997"/>
                      <a:pt x="0" y="965"/>
                      <a:pt x="0" y="926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32"/>
                      <a:pt x="32" y="0"/>
                      <a:pt x="71" y="0"/>
                    </a:cubicBez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Freeform 336">
                <a:extLst>
                  <a:ext uri="{FF2B5EF4-FFF2-40B4-BE49-F238E27FC236}">
                    <a16:creationId xmlns:a16="http://schemas.microsoft.com/office/drawing/2014/main" id="{9F079C48-2EBE-4D27-BAEE-49B52CCEE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5523" y="4030417"/>
                <a:ext cx="3027949" cy="461371"/>
              </a:xfrm>
              <a:custGeom>
                <a:avLst/>
                <a:gdLst>
                  <a:gd name="T0" fmla="*/ 1846 w 1877"/>
                  <a:gd name="T1" fmla="*/ 0 h 286"/>
                  <a:gd name="T2" fmla="*/ 1050 w 1877"/>
                  <a:gd name="T3" fmla="*/ 0 h 286"/>
                  <a:gd name="T4" fmla="*/ 964 w 1877"/>
                  <a:gd name="T5" fmla="*/ 0 h 286"/>
                  <a:gd name="T6" fmla="*/ 31 w 1877"/>
                  <a:gd name="T7" fmla="*/ 0 h 286"/>
                  <a:gd name="T8" fmla="*/ 0 w 1877"/>
                  <a:gd name="T9" fmla="*/ 30 h 286"/>
                  <a:gd name="T10" fmla="*/ 188 w 1877"/>
                  <a:gd name="T11" fmla="*/ 286 h 286"/>
                  <a:gd name="T12" fmla="*/ 964 w 1877"/>
                  <a:gd name="T13" fmla="*/ 286 h 286"/>
                  <a:gd name="T14" fmla="*/ 1050 w 1877"/>
                  <a:gd name="T15" fmla="*/ 286 h 286"/>
                  <a:gd name="T16" fmla="*/ 1689 w 1877"/>
                  <a:gd name="T17" fmla="*/ 286 h 286"/>
                  <a:gd name="T18" fmla="*/ 1877 w 1877"/>
                  <a:gd name="T19" fmla="*/ 30 h 286"/>
                  <a:gd name="T20" fmla="*/ 1846 w 1877"/>
                  <a:gd name="T21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77" h="286">
                    <a:moveTo>
                      <a:pt x="1846" y="0"/>
                    </a:moveTo>
                    <a:lnTo>
                      <a:pt x="1050" y="0"/>
                    </a:lnTo>
                    <a:lnTo>
                      <a:pt x="964" y="0"/>
                    </a:lnTo>
                    <a:lnTo>
                      <a:pt x="31" y="0"/>
                    </a:lnTo>
                    <a:lnTo>
                      <a:pt x="0" y="30"/>
                    </a:lnTo>
                    <a:lnTo>
                      <a:pt x="188" y="286"/>
                    </a:lnTo>
                    <a:lnTo>
                      <a:pt x="964" y="286"/>
                    </a:lnTo>
                    <a:lnTo>
                      <a:pt x="1050" y="286"/>
                    </a:lnTo>
                    <a:lnTo>
                      <a:pt x="1689" y="286"/>
                    </a:lnTo>
                    <a:lnTo>
                      <a:pt x="1877" y="30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Rectangle 337">
                <a:extLst>
                  <a:ext uri="{FF2B5EF4-FFF2-40B4-BE49-F238E27FC236}">
                    <a16:creationId xmlns:a16="http://schemas.microsoft.com/office/drawing/2014/main" id="{4A29B0FF-AE7A-4811-92EF-8D482A7F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5523" y="3983635"/>
                <a:ext cx="3027949" cy="95178"/>
              </a:xfrm>
              <a:prstGeom prst="rect">
                <a:avLst/>
              </a:pr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6" name="Freeform 338">
                <a:extLst>
                  <a:ext uri="{FF2B5EF4-FFF2-40B4-BE49-F238E27FC236}">
                    <a16:creationId xmlns:a16="http://schemas.microsoft.com/office/drawing/2014/main" id="{FB42A885-5E56-43D4-854B-E414BE848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387" y="4143340"/>
                <a:ext cx="2540767" cy="293600"/>
              </a:xfrm>
              <a:custGeom>
                <a:avLst/>
                <a:gdLst>
                  <a:gd name="T0" fmla="*/ 0 w 1575"/>
                  <a:gd name="T1" fmla="*/ 180 h 182"/>
                  <a:gd name="T2" fmla="*/ 0 w 1575"/>
                  <a:gd name="T3" fmla="*/ 182 h 182"/>
                  <a:gd name="T4" fmla="*/ 1463 w 1575"/>
                  <a:gd name="T5" fmla="*/ 181 h 182"/>
                  <a:gd name="T6" fmla="*/ 1575 w 1575"/>
                  <a:gd name="T7" fmla="*/ 0 h 182"/>
                  <a:gd name="T8" fmla="*/ 1564 w 1575"/>
                  <a:gd name="T9" fmla="*/ 0 h 182"/>
                  <a:gd name="T10" fmla="*/ 0 w 1575"/>
                  <a:gd name="T11" fmla="*/ 18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5" h="182">
                    <a:moveTo>
                      <a:pt x="0" y="180"/>
                    </a:moveTo>
                    <a:lnTo>
                      <a:pt x="0" y="182"/>
                    </a:lnTo>
                    <a:lnTo>
                      <a:pt x="1463" y="181"/>
                    </a:lnTo>
                    <a:lnTo>
                      <a:pt x="1575" y="0"/>
                    </a:lnTo>
                    <a:lnTo>
                      <a:pt x="1564" y="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C6E5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Freeform 339">
                <a:extLst>
                  <a:ext uri="{FF2B5EF4-FFF2-40B4-BE49-F238E27FC236}">
                    <a16:creationId xmlns:a16="http://schemas.microsoft.com/office/drawing/2014/main" id="{35F4819F-F407-467C-BD14-D3CF8B115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3936" y="4143340"/>
                <a:ext cx="2700472" cy="290373"/>
              </a:xfrm>
              <a:custGeom>
                <a:avLst/>
                <a:gdLst>
                  <a:gd name="T0" fmla="*/ 0 w 1674"/>
                  <a:gd name="T1" fmla="*/ 0 h 180"/>
                  <a:gd name="T2" fmla="*/ 110 w 1674"/>
                  <a:gd name="T3" fmla="*/ 180 h 180"/>
                  <a:gd name="T4" fmla="*/ 1674 w 1674"/>
                  <a:gd name="T5" fmla="*/ 0 h 180"/>
                  <a:gd name="T6" fmla="*/ 0 w 1674"/>
                  <a:gd name="T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74" h="180">
                    <a:moveTo>
                      <a:pt x="0" y="0"/>
                    </a:moveTo>
                    <a:lnTo>
                      <a:pt x="110" y="180"/>
                    </a:lnTo>
                    <a:lnTo>
                      <a:pt x="167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F1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Freeform 340">
                <a:extLst>
                  <a:ext uri="{FF2B5EF4-FFF2-40B4-BE49-F238E27FC236}">
                    <a16:creationId xmlns:a16="http://schemas.microsoft.com/office/drawing/2014/main" id="{AD360949-A5F1-4924-83F2-267E64A70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6949" y="5082214"/>
                <a:ext cx="221006" cy="321024"/>
              </a:xfrm>
              <a:custGeom>
                <a:avLst/>
                <a:gdLst>
                  <a:gd name="T0" fmla="*/ 125 w 137"/>
                  <a:gd name="T1" fmla="*/ 199 h 199"/>
                  <a:gd name="T2" fmla="*/ 0 w 137"/>
                  <a:gd name="T3" fmla="*/ 191 h 199"/>
                  <a:gd name="T4" fmla="*/ 12 w 137"/>
                  <a:gd name="T5" fmla="*/ 0 h 199"/>
                  <a:gd name="T6" fmla="*/ 137 w 137"/>
                  <a:gd name="T7" fmla="*/ 8 h 199"/>
                  <a:gd name="T8" fmla="*/ 125 w 137"/>
                  <a:gd name="T9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99">
                    <a:moveTo>
                      <a:pt x="125" y="199"/>
                    </a:moveTo>
                    <a:lnTo>
                      <a:pt x="0" y="191"/>
                    </a:lnTo>
                    <a:lnTo>
                      <a:pt x="12" y="0"/>
                    </a:lnTo>
                    <a:lnTo>
                      <a:pt x="137" y="8"/>
                    </a:lnTo>
                    <a:lnTo>
                      <a:pt x="125" y="199"/>
                    </a:ln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Freeform 341">
                <a:extLst>
                  <a:ext uri="{FF2B5EF4-FFF2-40B4-BE49-F238E27FC236}">
                    <a16:creationId xmlns:a16="http://schemas.microsoft.com/office/drawing/2014/main" id="{2052A3D5-A813-4A2E-9561-D350A8367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58" y="5099959"/>
                <a:ext cx="43556" cy="170998"/>
              </a:xfrm>
              <a:custGeom>
                <a:avLst/>
                <a:gdLst>
                  <a:gd name="T0" fmla="*/ 23 w 120"/>
                  <a:gd name="T1" fmla="*/ 81 h 482"/>
                  <a:gd name="T2" fmla="*/ 3 w 120"/>
                  <a:gd name="T3" fmla="*/ 393 h 482"/>
                  <a:gd name="T4" fmla="*/ 81 w 120"/>
                  <a:gd name="T5" fmla="*/ 482 h 482"/>
                  <a:gd name="T6" fmla="*/ 89 w 120"/>
                  <a:gd name="T7" fmla="*/ 482 h 482"/>
                  <a:gd name="T8" fmla="*/ 120 w 120"/>
                  <a:gd name="T9" fmla="*/ 4 h 482"/>
                  <a:gd name="T10" fmla="*/ 112 w 120"/>
                  <a:gd name="T11" fmla="*/ 3 h 482"/>
                  <a:gd name="T12" fmla="*/ 23 w 120"/>
                  <a:gd name="T13" fmla="*/ 81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482">
                    <a:moveTo>
                      <a:pt x="23" y="81"/>
                    </a:moveTo>
                    <a:cubicBezTo>
                      <a:pt x="3" y="393"/>
                      <a:pt x="3" y="393"/>
                      <a:pt x="3" y="393"/>
                    </a:cubicBezTo>
                    <a:cubicBezTo>
                      <a:pt x="0" y="439"/>
                      <a:pt x="35" y="479"/>
                      <a:pt x="81" y="482"/>
                    </a:cubicBezTo>
                    <a:cubicBezTo>
                      <a:pt x="84" y="482"/>
                      <a:pt x="86" y="482"/>
                      <a:pt x="89" y="482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7" y="4"/>
                      <a:pt x="115" y="3"/>
                      <a:pt x="112" y="3"/>
                    </a:cubicBezTo>
                    <a:cubicBezTo>
                      <a:pt x="66" y="0"/>
                      <a:pt x="26" y="35"/>
                      <a:pt x="23" y="81"/>
                    </a:cubicBezTo>
                    <a:close/>
                  </a:path>
                </a:pathLst>
              </a:custGeom>
              <a:solidFill>
                <a:srgbClr val="0049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Freeform 342">
                <a:extLst>
                  <a:ext uri="{FF2B5EF4-FFF2-40B4-BE49-F238E27FC236}">
                    <a16:creationId xmlns:a16="http://schemas.microsoft.com/office/drawing/2014/main" id="{590A2D49-07D5-4F12-8399-636D4AF86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1798" y="5020913"/>
                <a:ext cx="237138" cy="679151"/>
              </a:xfrm>
              <a:custGeom>
                <a:avLst/>
                <a:gdLst>
                  <a:gd name="T0" fmla="*/ 589 w 672"/>
                  <a:gd name="T1" fmla="*/ 1431 h 1919"/>
                  <a:gd name="T2" fmla="*/ 652 w 672"/>
                  <a:gd name="T3" fmla="*/ 458 h 1919"/>
                  <a:gd name="T4" fmla="*/ 180 w 672"/>
                  <a:gd name="T5" fmla="*/ 5 h 1919"/>
                  <a:gd name="T6" fmla="*/ 124 w 672"/>
                  <a:gd name="T7" fmla="*/ 0 h 1919"/>
                  <a:gd name="T8" fmla="*/ 123 w 672"/>
                  <a:gd name="T9" fmla="*/ 0 h 1919"/>
                  <a:gd name="T10" fmla="*/ 109 w 672"/>
                  <a:gd name="T11" fmla="*/ 225 h 1919"/>
                  <a:gd name="T12" fmla="*/ 179 w 672"/>
                  <a:gd name="T13" fmla="*/ 313 h 1919"/>
                  <a:gd name="T14" fmla="*/ 159 w 672"/>
                  <a:gd name="T15" fmla="*/ 625 h 1919"/>
                  <a:gd name="T16" fmla="*/ 78 w 672"/>
                  <a:gd name="T17" fmla="*/ 703 h 1919"/>
                  <a:gd name="T18" fmla="*/ 0 w 672"/>
                  <a:gd name="T19" fmla="*/ 1911 h 1919"/>
                  <a:gd name="T20" fmla="*/ 40 w 672"/>
                  <a:gd name="T21" fmla="*/ 1912 h 1919"/>
                  <a:gd name="T22" fmla="*/ 569 w 672"/>
                  <a:gd name="T23" fmla="*/ 1539 h 1919"/>
                  <a:gd name="T24" fmla="*/ 589 w 672"/>
                  <a:gd name="T25" fmla="*/ 1431 h 1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2" h="1919">
                    <a:moveTo>
                      <a:pt x="589" y="1431"/>
                    </a:moveTo>
                    <a:cubicBezTo>
                      <a:pt x="652" y="458"/>
                      <a:pt x="652" y="458"/>
                      <a:pt x="652" y="458"/>
                    </a:cubicBezTo>
                    <a:cubicBezTo>
                      <a:pt x="652" y="458"/>
                      <a:pt x="672" y="65"/>
                      <a:pt x="180" y="5"/>
                    </a:cubicBezTo>
                    <a:cubicBezTo>
                      <a:pt x="162" y="3"/>
                      <a:pt x="143" y="2"/>
                      <a:pt x="124" y="0"/>
                    </a:cubicBezTo>
                    <a:cubicBezTo>
                      <a:pt x="124" y="0"/>
                      <a:pt x="124" y="0"/>
                      <a:pt x="123" y="0"/>
                    </a:cubicBezTo>
                    <a:cubicBezTo>
                      <a:pt x="109" y="225"/>
                      <a:pt x="109" y="225"/>
                      <a:pt x="109" y="225"/>
                    </a:cubicBezTo>
                    <a:cubicBezTo>
                      <a:pt x="151" y="232"/>
                      <a:pt x="182" y="269"/>
                      <a:pt x="179" y="313"/>
                    </a:cubicBezTo>
                    <a:cubicBezTo>
                      <a:pt x="159" y="625"/>
                      <a:pt x="159" y="625"/>
                      <a:pt x="159" y="625"/>
                    </a:cubicBezTo>
                    <a:cubicBezTo>
                      <a:pt x="156" y="668"/>
                      <a:pt x="121" y="702"/>
                      <a:pt x="78" y="703"/>
                    </a:cubicBezTo>
                    <a:cubicBezTo>
                      <a:pt x="0" y="1911"/>
                      <a:pt x="0" y="1911"/>
                      <a:pt x="0" y="1911"/>
                    </a:cubicBezTo>
                    <a:cubicBezTo>
                      <a:pt x="14" y="1911"/>
                      <a:pt x="27" y="1912"/>
                      <a:pt x="40" y="1912"/>
                    </a:cubicBezTo>
                    <a:cubicBezTo>
                      <a:pt x="484" y="1919"/>
                      <a:pt x="558" y="1610"/>
                      <a:pt x="569" y="1539"/>
                    </a:cubicBezTo>
                    <a:cubicBezTo>
                      <a:pt x="587" y="1476"/>
                      <a:pt x="589" y="1431"/>
                      <a:pt x="589" y="14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1" name="Freeform 343">
                <a:extLst>
                  <a:ext uri="{FF2B5EF4-FFF2-40B4-BE49-F238E27FC236}">
                    <a16:creationId xmlns:a16="http://schemas.microsoft.com/office/drawing/2014/main" id="{ACB322AD-7808-400E-918A-BC05209C7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4989" y="5019300"/>
                <a:ext cx="240365" cy="679151"/>
              </a:xfrm>
              <a:custGeom>
                <a:avLst/>
                <a:gdLst>
                  <a:gd name="T0" fmla="*/ 628 w 681"/>
                  <a:gd name="T1" fmla="*/ 711 h 1919"/>
                  <a:gd name="T2" fmla="*/ 550 w 681"/>
                  <a:gd name="T3" fmla="*/ 622 h 1919"/>
                  <a:gd name="T4" fmla="*/ 570 w 681"/>
                  <a:gd name="T5" fmla="*/ 310 h 1919"/>
                  <a:gd name="T6" fmla="*/ 659 w 681"/>
                  <a:gd name="T7" fmla="*/ 232 h 1919"/>
                  <a:gd name="T8" fmla="*/ 667 w 681"/>
                  <a:gd name="T9" fmla="*/ 233 h 1919"/>
                  <a:gd name="T10" fmla="*/ 681 w 681"/>
                  <a:gd name="T11" fmla="*/ 8 h 1919"/>
                  <a:gd name="T12" fmla="*/ 632 w 681"/>
                  <a:gd name="T13" fmla="*/ 6 h 1919"/>
                  <a:gd name="T14" fmla="*/ 103 w 681"/>
                  <a:gd name="T15" fmla="*/ 380 h 1919"/>
                  <a:gd name="T16" fmla="*/ 83 w 681"/>
                  <a:gd name="T17" fmla="*/ 488 h 1919"/>
                  <a:gd name="T18" fmla="*/ 21 w 681"/>
                  <a:gd name="T19" fmla="*/ 1461 h 1919"/>
                  <a:gd name="T20" fmla="*/ 493 w 681"/>
                  <a:gd name="T21" fmla="*/ 1913 h 1919"/>
                  <a:gd name="T22" fmla="*/ 548 w 681"/>
                  <a:gd name="T23" fmla="*/ 1918 h 1919"/>
                  <a:gd name="T24" fmla="*/ 558 w 681"/>
                  <a:gd name="T25" fmla="*/ 1919 h 1919"/>
                  <a:gd name="T26" fmla="*/ 636 w 681"/>
                  <a:gd name="T27" fmla="*/ 711 h 1919"/>
                  <a:gd name="T28" fmla="*/ 628 w 681"/>
                  <a:gd name="T29" fmla="*/ 711 h 1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1" h="1919">
                    <a:moveTo>
                      <a:pt x="628" y="711"/>
                    </a:moveTo>
                    <a:cubicBezTo>
                      <a:pt x="582" y="708"/>
                      <a:pt x="547" y="668"/>
                      <a:pt x="550" y="622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3" y="264"/>
                      <a:pt x="613" y="229"/>
                      <a:pt x="659" y="232"/>
                    </a:cubicBezTo>
                    <a:cubicBezTo>
                      <a:pt x="662" y="232"/>
                      <a:pt x="664" y="233"/>
                      <a:pt x="667" y="233"/>
                    </a:cubicBezTo>
                    <a:cubicBezTo>
                      <a:pt x="681" y="8"/>
                      <a:pt x="681" y="8"/>
                      <a:pt x="681" y="8"/>
                    </a:cubicBezTo>
                    <a:cubicBezTo>
                      <a:pt x="665" y="7"/>
                      <a:pt x="648" y="7"/>
                      <a:pt x="632" y="6"/>
                    </a:cubicBezTo>
                    <a:cubicBezTo>
                      <a:pt x="189" y="0"/>
                      <a:pt x="114" y="308"/>
                      <a:pt x="103" y="380"/>
                    </a:cubicBezTo>
                    <a:cubicBezTo>
                      <a:pt x="85" y="442"/>
                      <a:pt x="83" y="488"/>
                      <a:pt x="83" y="488"/>
                    </a:cubicBezTo>
                    <a:cubicBezTo>
                      <a:pt x="21" y="1461"/>
                      <a:pt x="21" y="1461"/>
                      <a:pt x="21" y="1461"/>
                    </a:cubicBezTo>
                    <a:cubicBezTo>
                      <a:pt x="21" y="1461"/>
                      <a:pt x="0" y="1854"/>
                      <a:pt x="493" y="1913"/>
                    </a:cubicBezTo>
                    <a:cubicBezTo>
                      <a:pt x="511" y="1915"/>
                      <a:pt x="529" y="1917"/>
                      <a:pt x="548" y="1918"/>
                    </a:cubicBezTo>
                    <a:cubicBezTo>
                      <a:pt x="552" y="1918"/>
                      <a:pt x="555" y="1919"/>
                      <a:pt x="558" y="1919"/>
                    </a:cubicBezTo>
                    <a:cubicBezTo>
                      <a:pt x="636" y="711"/>
                      <a:pt x="636" y="711"/>
                      <a:pt x="636" y="711"/>
                    </a:cubicBezTo>
                    <a:cubicBezTo>
                      <a:pt x="633" y="711"/>
                      <a:pt x="631" y="711"/>
                      <a:pt x="628" y="711"/>
                    </a:cubicBezTo>
                    <a:close/>
                  </a:path>
                </a:pathLst>
              </a:custGeom>
              <a:solidFill>
                <a:srgbClr val="ECEE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Freeform 344">
                <a:extLst>
                  <a:ext uri="{FF2B5EF4-FFF2-40B4-BE49-F238E27FC236}">
                    <a16:creationId xmlns:a16="http://schemas.microsoft.com/office/drawing/2014/main" id="{77F3E876-C624-44B0-9BDD-711857DB4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067" y="6009795"/>
                <a:ext cx="282307" cy="271015"/>
              </a:xfrm>
              <a:custGeom>
                <a:avLst/>
                <a:gdLst>
                  <a:gd name="T0" fmla="*/ 0 w 799"/>
                  <a:gd name="T1" fmla="*/ 0 h 766"/>
                  <a:gd name="T2" fmla="*/ 671 w 799"/>
                  <a:gd name="T3" fmla="*/ 0 h 766"/>
                  <a:gd name="T4" fmla="*/ 799 w 799"/>
                  <a:gd name="T5" fmla="*/ 128 h 766"/>
                  <a:gd name="T6" fmla="*/ 799 w 799"/>
                  <a:gd name="T7" fmla="*/ 638 h 766"/>
                  <a:gd name="T8" fmla="*/ 671 w 799"/>
                  <a:gd name="T9" fmla="*/ 766 h 766"/>
                  <a:gd name="T10" fmla="*/ 0 w 799"/>
                  <a:gd name="T11" fmla="*/ 766 h 766"/>
                  <a:gd name="T12" fmla="*/ 0 w 799"/>
                  <a:gd name="T13" fmla="*/ 592 h 766"/>
                  <a:gd name="T14" fmla="*/ 0 w 799"/>
                  <a:gd name="T15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9" h="766">
                    <a:moveTo>
                      <a:pt x="0" y="0"/>
                    </a:moveTo>
                    <a:cubicBezTo>
                      <a:pt x="671" y="0"/>
                      <a:pt x="671" y="0"/>
                      <a:pt x="671" y="0"/>
                    </a:cubicBezTo>
                    <a:cubicBezTo>
                      <a:pt x="741" y="0"/>
                      <a:pt x="799" y="57"/>
                      <a:pt x="799" y="128"/>
                    </a:cubicBezTo>
                    <a:cubicBezTo>
                      <a:pt x="799" y="638"/>
                      <a:pt x="799" y="638"/>
                      <a:pt x="799" y="638"/>
                    </a:cubicBezTo>
                    <a:cubicBezTo>
                      <a:pt x="799" y="709"/>
                      <a:pt x="741" y="766"/>
                      <a:pt x="671" y="766"/>
                    </a:cubicBezTo>
                    <a:cubicBezTo>
                      <a:pt x="0" y="766"/>
                      <a:pt x="0" y="766"/>
                      <a:pt x="0" y="766"/>
                    </a:cubicBezTo>
                    <a:cubicBezTo>
                      <a:pt x="0" y="592"/>
                      <a:pt x="0" y="592"/>
                      <a:pt x="0" y="5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D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Freeform 345">
                <a:extLst>
                  <a:ext uri="{FF2B5EF4-FFF2-40B4-BE49-F238E27FC236}">
                    <a16:creationId xmlns:a16="http://schemas.microsoft.com/office/drawing/2014/main" id="{26667F2A-96CB-40BD-8586-6F0EF2E1C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1760" y="6009795"/>
                <a:ext cx="282307" cy="271015"/>
              </a:xfrm>
              <a:custGeom>
                <a:avLst/>
                <a:gdLst>
                  <a:gd name="T0" fmla="*/ 128 w 799"/>
                  <a:gd name="T1" fmla="*/ 0 h 766"/>
                  <a:gd name="T2" fmla="*/ 799 w 799"/>
                  <a:gd name="T3" fmla="*/ 0 h 766"/>
                  <a:gd name="T4" fmla="*/ 799 w 799"/>
                  <a:gd name="T5" fmla="*/ 592 h 766"/>
                  <a:gd name="T6" fmla="*/ 799 w 799"/>
                  <a:gd name="T7" fmla="*/ 766 h 766"/>
                  <a:gd name="T8" fmla="*/ 128 w 799"/>
                  <a:gd name="T9" fmla="*/ 766 h 766"/>
                  <a:gd name="T10" fmla="*/ 0 w 799"/>
                  <a:gd name="T11" fmla="*/ 638 h 766"/>
                  <a:gd name="T12" fmla="*/ 0 w 799"/>
                  <a:gd name="T13" fmla="*/ 128 h 766"/>
                  <a:gd name="T14" fmla="*/ 128 w 799"/>
                  <a:gd name="T15" fmla="*/ 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9" h="766">
                    <a:moveTo>
                      <a:pt x="128" y="0"/>
                    </a:moveTo>
                    <a:cubicBezTo>
                      <a:pt x="799" y="0"/>
                      <a:pt x="799" y="0"/>
                      <a:pt x="799" y="0"/>
                    </a:cubicBezTo>
                    <a:cubicBezTo>
                      <a:pt x="799" y="592"/>
                      <a:pt x="799" y="592"/>
                      <a:pt x="799" y="592"/>
                    </a:cubicBezTo>
                    <a:cubicBezTo>
                      <a:pt x="799" y="766"/>
                      <a:pt x="799" y="766"/>
                      <a:pt x="799" y="766"/>
                    </a:cubicBezTo>
                    <a:cubicBezTo>
                      <a:pt x="128" y="766"/>
                      <a:pt x="128" y="766"/>
                      <a:pt x="128" y="766"/>
                    </a:cubicBezTo>
                    <a:cubicBezTo>
                      <a:pt x="57" y="766"/>
                      <a:pt x="0" y="709"/>
                      <a:pt x="0" y="63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lose/>
                  </a:path>
                </a:pathLst>
              </a:custGeom>
              <a:solidFill>
                <a:srgbClr val="8F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Freeform 346">
                <a:extLst>
                  <a:ext uri="{FF2B5EF4-FFF2-40B4-BE49-F238E27FC236}">
                    <a16:creationId xmlns:a16="http://schemas.microsoft.com/office/drawing/2014/main" id="{A3420BE4-964E-43A4-A6BE-F694F7CCF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270" y="4991875"/>
                <a:ext cx="861441" cy="963072"/>
              </a:xfrm>
              <a:custGeom>
                <a:avLst/>
                <a:gdLst>
                  <a:gd name="T0" fmla="*/ 2134 w 2437"/>
                  <a:gd name="T1" fmla="*/ 1392 h 2722"/>
                  <a:gd name="T2" fmla="*/ 1802 w 2437"/>
                  <a:gd name="T3" fmla="*/ 1693 h 2722"/>
                  <a:gd name="T4" fmla="*/ 1710 w 2437"/>
                  <a:gd name="T5" fmla="*/ 1732 h 2722"/>
                  <a:gd name="T6" fmla="*/ 1733 w 2437"/>
                  <a:gd name="T7" fmla="*/ 1466 h 2722"/>
                  <a:gd name="T8" fmla="*/ 1830 w 2437"/>
                  <a:gd name="T9" fmla="*/ 421 h 2722"/>
                  <a:gd name="T10" fmla="*/ 1841 w 2437"/>
                  <a:gd name="T11" fmla="*/ 299 h 2722"/>
                  <a:gd name="T12" fmla="*/ 1473 w 2437"/>
                  <a:gd name="T13" fmla="*/ 220 h 2722"/>
                  <a:gd name="T14" fmla="*/ 1375 w 2437"/>
                  <a:gd name="T15" fmla="*/ 1205 h 2722"/>
                  <a:gd name="T16" fmla="*/ 1354 w 2437"/>
                  <a:gd name="T17" fmla="*/ 1424 h 2722"/>
                  <a:gd name="T18" fmla="*/ 1296 w 2437"/>
                  <a:gd name="T19" fmla="*/ 1409 h 2722"/>
                  <a:gd name="T20" fmla="*/ 1320 w 2437"/>
                  <a:gd name="T21" fmla="*/ 275 h 2722"/>
                  <a:gd name="T22" fmla="*/ 991 w 2437"/>
                  <a:gd name="T23" fmla="*/ 161 h 2722"/>
                  <a:gd name="T24" fmla="*/ 951 w 2437"/>
                  <a:gd name="T25" fmla="*/ 257 h 2722"/>
                  <a:gd name="T26" fmla="*/ 935 w 2437"/>
                  <a:gd name="T27" fmla="*/ 1157 h 2722"/>
                  <a:gd name="T28" fmla="*/ 928 w 2437"/>
                  <a:gd name="T29" fmla="*/ 1382 h 2722"/>
                  <a:gd name="T30" fmla="*/ 886 w 2437"/>
                  <a:gd name="T31" fmla="*/ 1382 h 2722"/>
                  <a:gd name="T32" fmla="*/ 884 w 2437"/>
                  <a:gd name="T33" fmla="*/ 1187 h 2722"/>
                  <a:gd name="T34" fmla="*/ 881 w 2437"/>
                  <a:gd name="T35" fmla="*/ 385 h 2722"/>
                  <a:gd name="T36" fmla="*/ 645 w 2437"/>
                  <a:gd name="T37" fmla="*/ 231 h 2722"/>
                  <a:gd name="T38" fmla="*/ 512 w 2437"/>
                  <a:gd name="T39" fmla="*/ 394 h 2722"/>
                  <a:gd name="T40" fmla="*/ 517 w 2437"/>
                  <a:gd name="T41" fmla="*/ 1411 h 2722"/>
                  <a:gd name="T42" fmla="*/ 425 w 2437"/>
                  <a:gd name="T43" fmla="*/ 1423 h 2722"/>
                  <a:gd name="T44" fmla="*/ 421 w 2437"/>
                  <a:gd name="T45" fmla="*/ 1276 h 2722"/>
                  <a:gd name="T46" fmla="*/ 419 w 2437"/>
                  <a:gd name="T47" fmla="*/ 1211 h 2722"/>
                  <a:gd name="T48" fmla="*/ 425 w 2437"/>
                  <a:gd name="T49" fmla="*/ 1207 h 2722"/>
                  <a:gd name="T50" fmla="*/ 420 w 2437"/>
                  <a:gd name="T51" fmla="*/ 1167 h 2722"/>
                  <a:gd name="T52" fmla="*/ 387 w 2437"/>
                  <a:gd name="T53" fmla="*/ 747 h 2722"/>
                  <a:gd name="T54" fmla="*/ 382 w 2437"/>
                  <a:gd name="T55" fmla="*/ 672 h 2722"/>
                  <a:gd name="T56" fmla="*/ 357 w 2437"/>
                  <a:gd name="T57" fmla="*/ 572 h 2722"/>
                  <a:gd name="T58" fmla="*/ 6 w 2437"/>
                  <a:gd name="T59" fmla="*/ 656 h 2722"/>
                  <a:gd name="T60" fmla="*/ 21 w 2437"/>
                  <a:gd name="T61" fmla="*/ 971 h 2722"/>
                  <a:gd name="T62" fmla="*/ 39 w 2437"/>
                  <a:gd name="T63" fmla="*/ 1214 h 2722"/>
                  <a:gd name="T64" fmla="*/ 55 w 2437"/>
                  <a:gd name="T65" fmla="*/ 1537 h 2722"/>
                  <a:gd name="T66" fmla="*/ 117 w 2437"/>
                  <a:gd name="T67" fmla="*/ 2071 h 2722"/>
                  <a:gd name="T68" fmla="*/ 116 w 2437"/>
                  <a:gd name="T69" fmla="*/ 2071 h 2722"/>
                  <a:gd name="T70" fmla="*/ 141 w 2437"/>
                  <a:gd name="T71" fmla="*/ 2437 h 2722"/>
                  <a:gd name="T72" fmla="*/ 426 w 2437"/>
                  <a:gd name="T73" fmla="*/ 2722 h 2722"/>
                  <a:gd name="T74" fmla="*/ 1535 w 2437"/>
                  <a:gd name="T75" fmla="*/ 2722 h 2722"/>
                  <a:gd name="T76" fmla="*/ 1618 w 2437"/>
                  <a:gd name="T77" fmla="*/ 2673 h 2722"/>
                  <a:gd name="T78" fmla="*/ 1699 w 2437"/>
                  <a:gd name="T79" fmla="*/ 2472 h 2722"/>
                  <a:gd name="T80" fmla="*/ 1869 w 2437"/>
                  <a:gd name="T81" fmla="*/ 2237 h 2722"/>
                  <a:gd name="T82" fmla="*/ 2378 w 2437"/>
                  <a:gd name="T83" fmla="*/ 1579 h 2722"/>
                  <a:gd name="T84" fmla="*/ 2134 w 2437"/>
                  <a:gd name="T85" fmla="*/ 1392 h 2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37" h="2722">
                    <a:moveTo>
                      <a:pt x="2134" y="1392"/>
                    </a:moveTo>
                    <a:cubicBezTo>
                      <a:pt x="1983" y="1492"/>
                      <a:pt x="1932" y="1593"/>
                      <a:pt x="1802" y="1693"/>
                    </a:cubicBezTo>
                    <a:cubicBezTo>
                      <a:pt x="1757" y="1727"/>
                      <a:pt x="1728" y="1738"/>
                      <a:pt x="1710" y="1732"/>
                    </a:cubicBezTo>
                    <a:cubicBezTo>
                      <a:pt x="1716" y="1654"/>
                      <a:pt x="1725" y="1564"/>
                      <a:pt x="1733" y="1466"/>
                    </a:cubicBezTo>
                    <a:cubicBezTo>
                      <a:pt x="1766" y="1106"/>
                      <a:pt x="1808" y="652"/>
                      <a:pt x="1830" y="421"/>
                    </a:cubicBezTo>
                    <a:cubicBezTo>
                      <a:pt x="1835" y="367"/>
                      <a:pt x="1839" y="324"/>
                      <a:pt x="1841" y="299"/>
                    </a:cubicBezTo>
                    <a:cubicBezTo>
                      <a:pt x="1870" y="0"/>
                      <a:pt x="1501" y="16"/>
                      <a:pt x="1473" y="220"/>
                    </a:cubicBezTo>
                    <a:cubicBezTo>
                      <a:pt x="1460" y="316"/>
                      <a:pt x="1417" y="762"/>
                      <a:pt x="1375" y="1205"/>
                    </a:cubicBezTo>
                    <a:cubicBezTo>
                      <a:pt x="1368" y="1278"/>
                      <a:pt x="1361" y="1352"/>
                      <a:pt x="1354" y="1424"/>
                    </a:cubicBezTo>
                    <a:cubicBezTo>
                      <a:pt x="1337" y="1419"/>
                      <a:pt x="1318" y="1414"/>
                      <a:pt x="1296" y="1409"/>
                    </a:cubicBezTo>
                    <a:cubicBezTo>
                      <a:pt x="1302" y="1297"/>
                      <a:pt x="1309" y="415"/>
                      <a:pt x="1320" y="275"/>
                    </a:cubicBezTo>
                    <a:cubicBezTo>
                      <a:pt x="1334" y="85"/>
                      <a:pt x="1090" y="51"/>
                      <a:pt x="991" y="161"/>
                    </a:cubicBezTo>
                    <a:cubicBezTo>
                      <a:pt x="969" y="186"/>
                      <a:pt x="954" y="218"/>
                      <a:pt x="951" y="257"/>
                    </a:cubicBezTo>
                    <a:cubicBezTo>
                      <a:pt x="948" y="305"/>
                      <a:pt x="942" y="835"/>
                      <a:pt x="935" y="1157"/>
                    </a:cubicBezTo>
                    <a:cubicBezTo>
                      <a:pt x="933" y="1261"/>
                      <a:pt x="931" y="1343"/>
                      <a:pt x="928" y="1382"/>
                    </a:cubicBezTo>
                    <a:cubicBezTo>
                      <a:pt x="914" y="1382"/>
                      <a:pt x="900" y="1382"/>
                      <a:pt x="886" y="1382"/>
                    </a:cubicBezTo>
                    <a:cubicBezTo>
                      <a:pt x="885" y="1354"/>
                      <a:pt x="884" y="1282"/>
                      <a:pt x="884" y="1187"/>
                    </a:cubicBezTo>
                    <a:cubicBezTo>
                      <a:pt x="882" y="921"/>
                      <a:pt x="881" y="483"/>
                      <a:pt x="881" y="385"/>
                    </a:cubicBezTo>
                    <a:cubicBezTo>
                      <a:pt x="881" y="246"/>
                      <a:pt x="751" y="200"/>
                      <a:pt x="645" y="231"/>
                    </a:cubicBezTo>
                    <a:cubicBezTo>
                      <a:pt x="573" y="252"/>
                      <a:pt x="512" y="308"/>
                      <a:pt x="512" y="394"/>
                    </a:cubicBezTo>
                    <a:cubicBezTo>
                      <a:pt x="512" y="460"/>
                      <a:pt x="515" y="1250"/>
                      <a:pt x="517" y="1411"/>
                    </a:cubicBezTo>
                    <a:cubicBezTo>
                      <a:pt x="487" y="1415"/>
                      <a:pt x="456" y="1418"/>
                      <a:pt x="425" y="1423"/>
                    </a:cubicBezTo>
                    <a:cubicBezTo>
                      <a:pt x="421" y="1276"/>
                      <a:pt x="421" y="1276"/>
                      <a:pt x="421" y="1276"/>
                    </a:cubicBezTo>
                    <a:cubicBezTo>
                      <a:pt x="419" y="1211"/>
                      <a:pt x="419" y="1211"/>
                      <a:pt x="419" y="1211"/>
                    </a:cubicBezTo>
                    <a:cubicBezTo>
                      <a:pt x="421" y="1209"/>
                      <a:pt x="423" y="1208"/>
                      <a:pt x="425" y="1207"/>
                    </a:cubicBezTo>
                    <a:cubicBezTo>
                      <a:pt x="423" y="1194"/>
                      <a:pt x="421" y="1181"/>
                      <a:pt x="420" y="1167"/>
                    </a:cubicBezTo>
                    <a:cubicBezTo>
                      <a:pt x="403" y="983"/>
                      <a:pt x="400" y="934"/>
                      <a:pt x="387" y="747"/>
                    </a:cubicBezTo>
                    <a:cubicBezTo>
                      <a:pt x="385" y="722"/>
                      <a:pt x="384" y="696"/>
                      <a:pt x="382" y="672"/>
                    </a:cubicBezTo>
                    <a:cubicBezTo>
                      <a:pt x="379" y="632"/>
                      <a:pt x="370" y="599"/>
                      <a:pt x="357" y="572"/>
                    </a:cubicBezTo>
                    <a:cubicBezTo>
                      <a:pt x="271" y="395"/>
                      <a:pt x="0" y="477"/>
                      <a:pt x="6" y="656"/>
                    </a:cubicBezTo>
                    <a:cubicBezTo>
                      <a:pt x="8" y="730"/>
                      <a:pt x="14" y="842"/>
                      <a:pt x="21" y="971"/>
                    </a:cubicBezTo>
                    <a:cubicBezTo>
                      <a:pt x="28" y="1097"/>
                      <a:pt x="29" y="1078"/>
                      <a:pt x="39" y="1214"/>
                    </a:cubicBezTo>
                    <a:cubicBezTo>
                      <a:pt x="39" y="1215"/>
                      <a:pt x="41" y="1348"/>
                      <a:pt x="55" y="1537"/>
                    </a:cubicBezTo>
                    <a:cubicBezTo>
                      <a:pt x="66" y="1691"/>
                      <a:pt x="85" y="1883"/>
                      <a:pt x="117" y="2071"/>
                    </a:cubicBezTo>
                    <a:cubicBezTo>
                      <a:pt x="116" y="2071"/>
                      <a:pt x="116" y="2071"/>
                      <a:pt x="116" y="2071"/>
                    </a:cubicBezTo>
                    <a:cubicBezTo>
                      <a:pt x="141" y="2437"/>
                      <a:pt x="141" y="2437"/>
                      <a:pt x="141" y="2437"/>
                    </a:cubicBezTo>
                    <a:cubicBezTo>
                      <a:pt x="141" y="2594"/>
                      <a:pt x="269" y="2722"/>
                      <a:pt x="426" y="2722"/>
                    </a:cubicBezTo>
                    <a:cubicBezTo>
                      <a:pt x="1535" y="2722"/>
                      <a:pt x="1535" y="2722"/>
                      <a:pt x="1535" y="2722"/>
                    </a:cubicBezTo>
                    <a:cubicBezTo>
                      <a:pt x="1569" y="2722"/>
                      <a:pt x="1601" y="2703"/>
                      <a:pt x="1618" y="2673"/>
                    </a:cubicBezTo>
                    <a:cubicBezTo>
                      <a:pt x="1699" y="2472"/>
                      <a:pt x="1699" y="2472"/>
                      <a:pt x="1699" y="2472"/>
                    </a:cubicBezTo>
                    <a:cubicBezTo>
                      <a:pt x="1754" y="2404"/>
                      <a:pt x="1818" y="2319"/>
                      <a:pt x="1869" y="2237"/>
                    </a:cubicBezTo>
                    <a:cubicBezTo>
                      <a:pt x="2017" y="1994"/>
                      <a:pt x="2247" y="1740"/>
                      <a:pt x="2378" y="1579"/>
                    </a:cubicBezTo>
                    <a:cubicBezTo>
                      <a:pt x="2437" y="1507"/>
                      <a:pt x="2284" y="1291"/>
                      <a:pt x="2134" y="1392"/>
                    </a:cubicBezTo>
                    <a:close/>
                  </a:path>
                </a:pathLst>
              </a:custGeom>
              <a:solidFill>
                <a:srgbClr val="F5D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Freeform 347">
                <a:extLst>
                  <a:ext uri="{FF2B5EF4-FFF2-40B4-BE49-F238E27FC236}">
                    <a16:creationId xmlns:a16="http://schemas.microsoft.com/office/drawing/2014/main" id="{FD7F46A1-0B03-4A47-BCC0-02A1E117F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9820" y="5030592"/>
                <a:ext cx="924355" cy="1072768"/>
              </a:xfrm>
              <a:custGeom>
                <a:avLst/>
                <a:gdLst>
                  <a:gd name="T0" fmla="*/ 322 w 2614"/>
                  <a:gd name="T1" fmla="*/ 1286 h 3030"/>
                  <a:gd name="T2" fmla="*/ 571 w 2614"/>
                  <a:gd name="T3" fmla="*/ 1659 h 3030"/>
                  <a:gd name="T4" fmla="*/ 650 w 2614"/>
                  <a:gd name="T5" fmla="*/ 1719 h 3030"/>
                  <a:gd name="T6" fmla="*/ 692 w 2614"/>
                  <a:gd name="T7" fmla="*/ 1455 h 3030"/>
                  <a:gd name="T8" fmla="*/ 853 w 2614"/>
                  <a:gd name="T9" fmla="*/ 419 h 3030"/>
                  <a:gd name="T10" fmla="*/ 872 w 2614"/>
                  <a:gd name="T11" fmla="*/ 297 h 3030"/>
                  <a:gd name="T12" fmla="*/ 1248 w 2614"/>
                  <a:gd name="T13" fmla="*/ 311 h 3030"/>
                  <a:gd name="T14" fmla="*/ 1104 w 2614"/>
                  <a:gd name="T15" fmla="*/ 1289 h 3030"/>
                  <a:gd name="T16" fmla="*/ 1070 w 2614"/>
                  <a:gd name="T17" fmla="*/ 1507 h 3030"/>
                  <a:gd name="T18" fmla="*/ 1130 w 2614"/>
                  <a:gd name="T19" fmla="*/ 1507 h 3030"/>
                  <a:gd name="T20" fmla="*/ 1383 w 2614"/>
                  <a:gd name="T21" fmla="*/ 401 h 3030"/>
                  <a:gd name="T22" fmla="*/ 1730 w 2614"/>
                  <a:gd name="T23" fmla="*/ 370 h 3030"/>
                  <a:gd name="T24" fmla="*/ 1745 w 2614"/>
                  <a:gd name="T25" fmla="*/ 473 h 3030"/>
                  <a:gd name="T26" fmla="*/ 1542 w 2614"/>
                  <a:gd name="T27" fmla="*/ 1350 h 3030"/>
                  <a:gd name="T28" fmla="*/ 1494 w 2614"/>
                  <a:gd name="T29" fmla="*/ 1569 h 3030"/>
                  <a:gd name="T30" fmla="*/ 1535 w 2614"/>
                  <a:gd name="T31" fmla="*/ 1581 h 3030"/>
                  <a:gd name="T32" fmla="*/ 1584 w 2614"/>
                  <a:gd name="T33" fmla="*/ 1392 h 3030"/>
                  <a:gd name="T34" fmla="*/ 1782 w 2614"/>
                  <a:gd name="T35" fmla="*/ 614 h 3030"/>
                  <a:gd name="T36" fmla="*/ 2049 w 2614"/>
                  <a:gd name="T37" fmla="*/ 523 h 3030"/>
                  <a:gd name="T38" fmla="*/ 2137 w 2614"/>
                  <a:gd name="T39" fmla="*/ 713 h 3030"/>
                  <a:gd name="T40" fmla="*/ 1885 w 2614"/>
                  <a:gd name="T41" fmla="*/ 1698 h 3030"/>
                  <a:gd name="T42" fmla="*/ 1972 w 2614"/>
                  <a:gd name="T43" fmla="*/ 1732 h 3030"/>
                  <a:gd name="T44" fmla="*/ 2011 w 2614"/>
                  <a:gd name="T45" fmla="*/ 1591 h 3030"/>
                  <a:gd name="T46" fmla="*/ 2029 w 2614"/>
                  <a:gd name="T47" fmla="*/ 1528 h 3030"/>
                  <a:gd name="T48" fmla="*/ 2025 w 2614"/>
                  <a:gd name="T49" fmla="*/ 1523 h 3030"/>
                  <a:gd name="T50" fmla="*/ 2039 w 2614"/>
                  <a:gd name="T51" fmla="*/ 1485 h 3030"/>
                  <a:gd name="T52" fmla="*/ 2173 w 2614"/>
                  <a:gd name="T53" fmla="*/ 1086 h 3030"/>
                  <a:gd name="T54" fmla="*/ 2196 w 2614"/>
                  <a:gd name="T55" fmla="*/ 1014 h 3030"/>
                  <a:gd name="T56" fmla="*/ 2245 w 2614"/>
                  <a:gd name="T57" fmla="*/ 924 h 3030"/>
                  <a:gd name="T58" fmla="*/ 2565 w 2614"/>
                  <a:gd name="T59" fmla="*/ 1090 h 3030"/>
                  <a:gd name="T60" fmla="*/ 2474 w 2614"/>
                  <a:gd name="T61" fmla="*/ 1392 h 3030"/>
                  <a:gd name="T62" fmla="*/ 2397 w 2614"/>
                  <a:gd name="T63" fmla="*/ 1624 h 3030"/>
                  <a:gd name="T64" fmla="*/ 2303 w 2614"/>
                  <a:gd name="T65" fmla="*/ 1933 h 3030"/>
                  <a:gd name="T66" fmla="*/ 2113 w 2614"/>
                  <a:gd name="T67" fmla="*/ 2436 h 3030"/>
                  <a:gd name="T68" fmla="*/ 2113 w 2614"/>
                  <a:gd name="T69" fmla="*/ 2436 h 3030"/>
                  <a:gd name="T70" fmla="*/ 2000 w 2614"/>
                  <a:gd name="T71" fmla="*/ 2785 h 3030"/>
                  <a:gd name="T72" fmla="*/ 1654 w 2614"/>
                  <a:gd name="T73" fmla="*/ 2992 h 3030"/>
                  <a:gd name="T74" fmla="*/ 579 w 2614"/>
                  <a:gd name="T75" fmla="*/ 2722 h 3030"/>
                  <a:gd name="T76" fmla="*/ 510 w 2614"/>
                  <a:gd name="T77" fmla="*/ 2654 h 3030"/>
                  <a:gd name="T78" fmla="*/ 480 w 2614"/>
                  <a:gd name="T79" fmla="*/ 2439 h 3030"/>
                  <a:gd name="T80" fmla="*/ 373 w 2614"/>
                  <a:gd name="T81" fmla="*/ 2170 h 3030"/>
                  <a:gd name="T82" fmla="*/ 39 w 2614"/>
                  <a:gd name="T83" fmla="*/ 1408 h 3030"/>
                  <a:gd name="T84" fmla="*/ 322 w 2614"/>
                  <a:gd name="T85" fmla="*/ 1286 h 3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14" h="3030">
                    <a:moveTo>
                      <a:pt x="322" y="1286"/>
                    </a:moveTo>
                    <a:cubicBezTo>
                      <a:pt x="444" y="1420"/>
                      <a:pt x="468" y="1530"/>
                      <a:pt x="571" y="1659"/>
                    </a:cubicBezTo>
                    <a:cubicBezTo>
                      <a:pt x="605" y="1703"/>
                      <a:pt x="631" y="1720"/>
                      <a:pt x="650" y="1719"/>
                    </a:cubicBezTo>
                    <a:cubicBezTo>
                      <a:pt x="663" y="1642"/>
                      <a:pt x="677" y="1552"/>
                      <a:pt x="692" y="1455"/>
                    </a:cubicBezTo>
                    <a:cubicBezTo>
                      <a:pt x="748" y="1098"/>
                      <a:pt x="818" y="648"/>
                      <a:pt x="853" y="419"/>
                    </a:cubicBezTo>
                    <a:cubicBezTo>
                      <a:pt x="862" y="364"/>
                      <a:pt x="868" y="322"/>
                      <a:pt x="872" y="297"/>
                    </a:cubicBezTo>
                    <a:cubicBezTo>
                      <a:pt x="917" y="0"/>
                      <a:pt x="1271" y="106"/>
                      <a:pt x="1248" y="311"/>
                    </a:cubicBezTo>
                    <a:cubicBezTo>
                      <a:pt x="1238" y="406"/>
                      <a:pt x="1171" y="850"/>
                      <a:pt x="1104" y="1289"/>
                    </a:cubicBezTo>
                    <a:cubicBezTo>
                      <a:pt x="1092" y="1362"/>
                      <a:pt x="1081" y="1436"/>
                      <a:pt x="1070" y="1507"/>
                    </a:cubicBezTo>
                    <a:cubicBezTo>
                      <a:pt x="1088" y="1506"/>
                      <a:pt x="1108" y="1506"/>
                      <a:pt x="1130" y="1507"/>
                    </a:cubicBezTo>
                    <a:cubicBezTo>
                      <a:pt x="1152" y="1397"/>
                      <a:pt x="1359" y="539"/>
                      <a:pt x="1383" y="401"/>
                    </a:cubicBezTo>
                    <a:cubicBezTo>
                      <a:pt x="1416" y="213"/>
                      <a:pt x="1660" y="240"/>
                      <a:pt x="1730" y="370"/>
                    </a:cubicBezTo>
                    <a:cubicBezTo>
                      <a:pt x="1745" y="400"/>
                      <a:pt x="1752" y="434"/>
                      <a:pt x="1745" y="473"/>
                    </a:cubicBezTo>
                    <a:cubicBezTo>
                      <a:pt x="1737" y="521"/>
                      <a:pt x="1614" y="1036"/>
                      <a:pt x="1542" y="1350"/>
                    </a:cubicBezTo>
                    <a:cubicBezTo>
                      <a:pt x="1519" y="1451"/>
                      <a:pt x="1501" y="1532"/>
                      <a:pt x="1494" y="1569"/>
                    </a:cubicBezTo>
                    <a:cubicBezTo>
                      <a:pt x="1507" y="1573"/>
                      <a:pt x="1521" y="1577"/>
                      <a:pt x="1535" y="1581"/>
                    </a:cubicBezTo>
                    <a:cubicBezTo>
                      <a:pt x="1542" y="1554"/>
                      <a:pt x="1560" y="1483"/>
                      <a:pt x="1584" y="1392"/>
                    </a:cubicBezTo>
                    <a:cubicBezTo>
                      <a:pt x="1650" y="1134"/>
                      <a:pt x="1758" y="709"/>
                      <a:pt x="1782" y="614"/>
                    </a:cubicBezTo>
                    <a:cubicBezTo>
                      <a:pt x="1816" y="480"/>
                      <a:pt x="1953" y="467"/>
                      <a:pt x="2049" y="523"/>
                    </a:cubicBezTo>
                    <a:cubicBezTo>
                      <a:pt x="2113" y="560"/>
                      <a:pt x="2158" y="630"/>
                      <a:pt x="2137" y="713"/>
                    </a:cubicBezTo>
                    <a:cubicBezTo>
                      <a:pt x="2121" y="777"/>
                      <a:pt x="1927" y="1543"/>
                      <a:pt x="1885" y="1698"/>
                    </a:cubicBezTo>
                    <a:cubicBezTo>
                      <a:pt x="1913" y="1709"/>
                      <a:pt x="1942" y="1720"/>
                      <a:pt x="1972" y="1732"/>
                    </a:cubicBezTo>
                    <a:cubicBezTo>
                      <a:pt x="2011" y="1591"/>
                      <a:pt x="2011" y="1591"/>
                      <a:pt x="2011" y="1591"/>
                    </a:cubicBezTo>
                    <a:cubicBezTo>
                      <a:pt x="2029" y="1528"/>
                      <a:pt x="2029" y="1528"/>
                      <a:pt x="2029" y="1528"/>
                    </a:cubicBezTo>
                    <a:cubicBezTo>
                      <a:pt x="2028" y="1526"/>
                      <a:pt x="2026" y="1524"/>
                      <a:pt x="2025" y="1523"/>
                    </a:cubicBezTo>
                    <a:cubicBezTo>
                      <a:pt x="2029" y="1511"/>
                      <a:pt x="2034" y="1499"/>
                      <a:pt x="2039" y="1485"/>
                    </a:cubicBezTo>
                    <a:cubicBezTo>
                      <a:pt x="2100" y="1311"/>
                      <a:pt x="2115" y="1264"/>
                      <a:pt x="2173" y="1086"/>
                    </a:cubicBezTo>
                    <a:cubicBezTo>
                      <a:pt x="2181" y="1062"/>
                      <a:pt x="2189" y="1038"/>
                      <a:pt x="2196" y="1014"/>
                    </a:cubicBezTo>
                    <a:cubicBezTo>
                      <a:pt x="2209" y="976"/>
                      <a:pt x="2225" y="947"/>
                      <a:pt x="2245" y="924"/>
                    </a:cubicBezTo>
                    <a:cubicBezTo>
                      <a:pt x="2371" y="773"/>
                      <a:pt x="2614" y="918"/>
                      <a:pt x="2565" y="1090"/>
                    </a:cubicBezTo>
                    <a:cubicBezTo>
                      <a:pt x="2545" y="1162"/>
                      <a:pt x="2512" y="1269"/>
                      <a:pt x="2474" y="1392"/>
                    </a:cubicBezTo>
                    <a:cubicBezTo>
                      <a:pt x="2436" y="1513"/>
                      <a:pt x="2439" y="1494"/>
                      <a:pt x="2397" y="1624"/>
                    </a:cubicBezTo>
                    <a:cubicBezTo>
                      <a:pt x="2396" y="1625"/>
                      <a:pt x="2362" y="1753"/>
                      <a:pt x="2303" y="1933"/>
                    </a:cubicBezTo>
                    <a:cubicBezTo>
                      <a:pt x="2254" y="2080"/>
                      <a:pt x="2189" y="2262"/>
                      <a:pt x="2113" y="2436"/>
                    </a:cubicBezTo>
                    <a:cubicBezTo>
                      <a:pt x="2113" y="2436"/>
                      <a:pt x="2113" y="2436"/>
                      <a:pt x="2113" y="2436"/>
                    </a:cubicBezTo>
                    <a:cubicBezTo>
                      <a:pt x="2000" y="2785"/>
                      <a:pt x="2000" y="2785"/>
                      <a:pt x="2000" y="2785"/>
                    </a:cubicBezTo>
                    <a:cubicBezTo>
                      <a:pt x="1961" y="2938"/>
                      <a:pt x="1806" y="3030"/>
                      <a:pt x="1654" y="2992"/>
                    </a:cubicBezTo>
                    <a:cubicBezTo>
                      <a:pt x="579" y="2722"/>
                      <a:pt x="579" y="2722"/>
                      <a:pt x="579" y="2722"/>
                    </a:cubicBezTo>
                    <a:cubicBezTo>
                      <a:pt x="545" y="2713"/>
                      <a:pt x="519" y="2687"/>
                      <a:pt x="510" y="2654"/>
                    </a:cubicBezTo>
                    <a:cubicBezTo>
                      <a:pt x="480" y="2439"/>
                      <a:pt x="480" y="2439"/>
                      <a:pt x="480" y="2439"/>
                    </a:cubicBezTo>
                    <a:cubicBezTo>
                      <a:pt x="444" y="2360"/>
                      <a:pt x="402" y="2262"/>
                      <a:pt x="373" y="2170"/>
                    </a:cubicBezTo>
                    <a:cubicBezTo>
                      <a:pt x="288" y="1898"/>
                      <a:pt x="127" y="1596"/>
                      <a:pt x="39" y="1408"/>
                    </a:cubicBezTo>
                    <a:cubicBezTo>
                      <a:pt x="0" y="1324"/>
                      <a:pt x="200" y="1151"/>
                      <a:pt x="322" y="1286"/>
                    </a:cubicBezTo>
                    <a:close/>
                  </a:path>
                </a:pathLst>
              </a:custGeom>
              <a:solidFill>
                <a:srgbClr val="F5D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Freeform 350">
                <a:extLst>
                  <a:ext uri="{FF2B5EF4-FFF2-40B4-BE49-F238E27FC236}">
                    <a16:creationId xmlns:a16="http://schemas.microsoft.com/office/drawing/2014/main" id="{9B75D680-2866-414F-9E42-E6BD38CCF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5995" y="6179180"/>
                <a:ext cx="416202" cy="432334"/>
              </a:xfrm>
              <a:custGeom>
                <a:avLst/>
                <a:gdLst>
                  <a:gd name="T0" fmla="*/ 1065 w 1176"/>
                  <a:gd name="T1" fmla="*/ 189 h 1220"/>
                  <a:gd name="T2" fmla="*/ 312 w 1176"/>
                  <a:gd name="T3" fmla="*/ 0 h 1220"/>
                  <a:gd name="T4" fmla="*/ 0 w 1176"/>
                  <a:gd name="T5" fmla="*/ 1220 h 1220"/>
                  <a:gd name="T6" fmla="*/ 1047 w 1176"/>
                  <a:gd name="T7" fmla="*/ 760 h 1220"/>
                  <a:gd name="T8" fmla="*/ 1165 w 1176"/>
                  <a:gd name="T9" fmla="*/ 302 h 1220"/>
                  <a:gd name="T10" fmla="*/ 1065 w 1176"/>
                  <a:gd name="T11" fmla="*/ 189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220">
                    <a:moveTo>
                      <a:pt x="1065" y="189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0" y="1220"/>
                      <a:pt x="0" y="1220"/>
                      <a:pt x="0" y="1220"/>
                    </a:cubicBezTo>
                    <a:cubicBezTo>
                      <a:pt x="359" y="1088"/>
                      <a:pt x="709" y="934"/>
                      <a:pt x="1047" y="760"/>
                    </a:cubicBezTo>
                    <a:cubicBezTo>
                      <a:pt x="1165" y="302"/>
                      <a:pt x="1165" y="302"/>
                      <a:pt x="1165" y="302"/>
                    </a:cubicBezTo>
                    <a:cubicBezTo>
                      <a:pt x="1176" y="256"/>
                      <a:pt x="1131" y="205"/>
                      <a:pt x="1065" y="189"/>
                    </a:cubicBezTo>
                    <a:close/>
                  </a:path>
                </a:pathLst>
              </a:custGeom>
              <a:solidFill>
                <a:srgbClr val="6160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9" name="Freeform 351">
                <a:extLst>
                  <a:ext uri="{FF2B5EF4-FFF2-40B4-BE49-F238E27FC236}">
                    <a16:creationId xmlns:a16="http://schemas.microsoft.com/office/drawing/2014/main" id="{44BEB5D9-D2DA-404A-A4AC-AB2872D7B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9481" y="6106586"/>
                <a:ext cx="466211" cy="613010"/>
              </a:xfrm>
              <a:custGeom>
                <a:avLst/>
                <a:gdLst>
                  <a:gd name="T0" fmla="*/ 1319 w 1319"/>
                  <a:gd name="T1" fmla="*/ 206 h 1734"/>
                  <a:gd name="T2" fmla="*/ 566 w 1319"/>
                  <a:gd name="T3" fmla="*/ 17 h 1734"/>
                  <a:gd name="T4" fmla="*/ 425 w 1319"/>
                  <a:gd name="T5" fmla="*/ 69 h 1734"/>
                  <a:gd name="T6" fmla="*/ 0 w 1319"/>
                  <a:gd name="T7" fmla="*/ 1734 h 1734"/>
                  <a:gd name="T8" fmla="*/ 1007 w 1319"/>
                  <a:gd name="T9" fmla="*/ 1426 h 1734"/>
                  <a:gd name="T10" fmla="*/ 1319 w 1319"/>
                  <a:gd name="T11" fmla="*/ 206 h 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9" h="1734">
                    <a:moveTo>
                      <a:pt x="1319" y="206"/>
                    </a:moveTo>
                    <a:cubicBezTo>
                      <a:pt x="566" y="17"/>
                      <a:pt x="566" y="17"/>
                      <a:pt x="566" y="17"/>
                    </a:cubicBezTo>
                    <a:cubicBezTo>
                      <a:pt x="500" y="0"/>
                      <a:pt x="437" y="23"/>
                      <a:pt x="425" y="69"/>
                    </a:cubicBezTo>
                    <a:cubicBezTo>
                      <a:pt x="0" y="1734"/>
                      <a:pt x="0" y="1734"/>
                      <a:pt x="0" y="1734"/>
                    </a:cubicBezTo>
                    <a:cubicBezTo>
                      <a:pt x="343" y="1650"/>
                      <a:pt x="679" y="1547"/>
                      <a:pt x="1007" y="1426"/>
                    </a:cubicBezTo>
                    <a:lnTo>
                      <a:pt x="1319" y="206"/>
                    </a:lnTo>
                    <a:close/>
                  </a:path>
                </a:pathLst>
              </a:custGeom>
              <a:solidFill>
                <a:srgbClr val="8281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Freeform 352">
                <a:extLst>
                  <a:ext uri="{FF2B5EF4-FFF2-40B4-BE49-F238E27FC236}">
                    <a16:creationId xmlns:a16="http://schemas.microsoft.com/office/drawing/2014/main" id="{3EED4F71-4483-4F6D-B42B-6BCBFF7A1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5718" y="6332432"/>
                <a:ext cx="96791" cy="96791"/>
              </a:xfrm>
              <a:custGeom>
                <a:avLst/>
                <a:gdLst>
                  <a:gd name="T0" fmla="*/ 258 w 274"/>
                  <a:gd name="T1" fmla="*/ 167 h 274"/>
                  <a:gd name="T2" fmla="*/ 107 w 274"/>
                  <a:gd name="T3" fmla="*/ 257 h 274"/>
                  <a:gd name="T4" fmla="*/ 17 w 274"/>
                  <a:gd name="T5" fmla="*/ 106 h 274"/>
                  <a:gd name="T6" fmla="*/ 168 w 274"/>
                  <a:gd name="T7" fmla="*/ 16 h 274"/>
                  <a:gd name="T8" fmla="*/ 258 w 274"/>
                  <a:gd name="T9" fmla="*/ 16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4">
                    <a:moveTo>
                      <a:pt x="258" y="167"/>
                    </a:moveTo>
                    <a:cubicBezTo>
                      <a:pt x="241" y="233"/>
                      <a:pt x="174" y="274"/>
                      <a:pt x="107" y="257"/>
                    </a:cubicBezTo>
                    <a:cubicBezTo>
                      <a:pt x="41" y="240"/>
                      <a:pt x="0" y="173"/>
                      <a:pt x="17" y="106"/>
                    </a:cubicBezTo>
                    <a:cubicBezTo>
                      <a:pt x="34" y="40"/>
                      <a:pt x="101" y="0"/>
                      <a:pt x="168" y="16"/>
                    </a:cubicBezTo>
                    <a:cubicBezTo>
                      <a:pt x="234" y="33"/>
                      <a:pt x="274" y="100"/>
                      <a:pt x="258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Oval 675">
                <a:extLst>
                  <a:ext uri="{FF2B5EF4-FFF2-40B4-BE49-F238E27FC236}">
                    <a16:creationId xmlns:a16="http://schemas.microsoft.com/office/drawing/2014/main" id="{EA9BFC6A-5934-469F-903A-4E46877A2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81760" y="6213057"/>
                <a:ext cx="87112" cy="871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675" name="文本框 674">
            <a:extLst>
              <a:ext uri="{FF2B5EF4-FFF2-40B4-BE49-F238E27FC236}">
                <a16:creationId xmlns:a16="http://schemas.microsoft.com/office/drawing/2014/main" id="{C82A06BF-51EF-4627-A162-81C0560BAF7A}"/>
              </a:ext>
            </a:extLst>
          </p:cNvPr>
          <p:cNvSpPr txBox="1"/>
          <p:nvPr/>
        </p:nvSpPr>
        <p:spPr>
          <a:xfrm>
            <a:off x="260506" y="2678017"/>
            <a:ext cx="636072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600" b="1">
                <a:solidFill>
                  <a:schemeClr val="bg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Thank You!</a:t>
            </a:r>
            <a:endParaRPr lang="zh-CN" altLang="en-US" sz="8600" b="1">
              <a:solidFill>
                <a:schemeClr val="bg1"/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94" name="椭圆 693">
            <a:extLst>
              <a:ext uri="{FF2B5EF4-FFF2-40B4-BE49-F238E27FC236}">
                <a16:creationId xmlns:a16="http://schemas.microsoft.com/office/drawing/2014/main" id="{1E39BA74-F2ED-4D20-B5A6-F84467511B68}"/>
              </a:ext>
            </a:extLst>
          </p:cNvPr>
          <p:cNvSpPr/>
          <p:nvPr/>
        </p:nvSpPr>
        <p:spPr>
          <a:xfrm>
            <a:off x="1141964" y="161859"/>
            <a:ext cx="252000" cy="252000"/>
          </a:xfrm>
          <a:prstGeom prst="ellipse">
            <a:avLst/>
          </a:prstGeom>
          <a:solidFill>
            <a:srgbClr val="58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5" name="椭圆 694">
            <a:extLst>
              <a:ext uri="{FF2B5EF4-FFF2-40B4-BE49-F238E27FC236}">
                <a16:creationId xmlns:a16="http://schemas.microsoft.com/office/drawing/2014/main" id="{9C51C718-AA77-4BEB-8E3E-19E775317CA8}"/>
              </a:ext>
            </a:extLst>
          </p:cNvPr>
          <p:cNvSpPr/>
          <p:nvPr/>
        </p:nvSpPr>
        <p:spPr>
          <a:xfrm>
            <a:off x="692539" y="161859"/>
            <a:ext cx="252000" cy="252000"/>
          </a:xfrm>
          <a:prstGeom prst="ellipse">
            <a:avLst/>
          </a:prstGeom>
          <a:solidFill>
            <a:srgbClr val="A9B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6" name="椭圆 695">
            <a:extLst>
              <a:ext uri="{FF2B5EF4-FFF2-40B4-BE49-F238E27FC236}">
                <a16:creationId xmlns:a16="http://schemas.microsoft.com/office/drawing/2014/main" id="{00B6AD1A-7A3F-4EE0-BC89-7D5890A9E8FA}"/>
              </a:ext>
            </a:extLst>
          </p:cNvPr>
          <p:cNvSpPr/>
          <p:nvPr/>
        </p:nvSpPr>
        <p:spPr>
          <a:xfrm>
            <a:off x="243114" y="161859"/>
            <a:ext cx="252000" cy="252000"/>
          </a:xfrm>
          <a:prstGeom prst="ellipse">
            <a:avLst/>
          </a:prstGeom>
          <a:solidFill>
            <a:srgbClr val="F3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7" name="椭圆 696">
            <a:extLst>
              <a:ext uri="{FF2B5EF4-FFF2-40B4-BE49-F238E27FC236}">
                <a16:creationId xmlns:a16="http://schemas.microsoft.com/office/drawing/2014/main" id="{F48BAA24-BB24-4B62-81DD-4D960A239B0A}"/>
              </a:ext>
            </a:extLst>
          </p:cNvPr>
          <p:cNvSpPr/>
          <p:nvPr/>
        </p:nvSpPr>
        <p:spPr>
          <a:xfrm>
            <a:off x="1591389" y="161859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700" name="直接连接符 699">
            <a:extLst>
              <a:ext uri="{FF2B5EF4-FFF2-40B4-BE49-F238E27FC236}">
                <a16:creationId xmlns:a16="http://schemas.microsoft.com/office/drawing/2014/main" id="{A7449CCE-3BA4-4FAC-B32B-E68CE95AB54E}"/>
              </a:ext>
            </a:extLst>
          </p:cNvPr>
          <p:cNvCxnSpPr/>
          <p:nvPr/>
        </p:nvCxnSpPr>
        <p:spPr>
          <a:xfrm>
            <a:off x="0" y="6572696"/>
            <a:ext cx="50292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4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5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" grpId="0"/>
      <p:bldP spid="694" grpId="0" animBg="1"/>
      <p:bldP spid="695" grpId="0" animBg="1"/>
      <p:bldP spid="696" grpId="0" animBg="1"/>
      <p:bldP spid="6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6FC852F-CFF5-4B8E-B365-F756E4FA83B2}"/>
              </a:ext>
            </a:extLst>
          </p:cNvPr>
          <p:cNvGrpSpPr/>
          <p:nvPr/>
        </p:nvGrpSpPr>
        <p:grpSpPr>
          <a:xfrm>
            <a:off x="0" y="1739900"/>
            <a:ext cx="5710431" cy="5119114"/>
            <a:chOff x="0" y="79375"/>
            <a:chExt cx="7512051" cy="6734176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E9E28BE-7F8D-4267-8D9E-2B5D5C8E2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950" y="79375"/>
              <a:ext cx="4754563" cy="5986463"/>
            </a:xfrm>
            <a:custGeom>
              <a:avLst/>
              <a:gdLst>
                <a:gd name="T0" fmla="*/ 1136 w 2995"/>
                <a:gd name="T1" fmla="*/ 3771 h 3771"/>
                <a:gd name="T2" fmla="*/ 2995 w 2995"/>
                <a:gd name="T3" fmla="*/ 3449 h 3771"/>
                <a:gd name="T4" fmla="*/ 2399 w 2995"/>
                <a:gd name="T5" fmla="*/ 0 h 3771"/>
                <a:gd name="T6" fmla="*/ 0 w 2995"/>
                <a:gd name="T7" fmla="*/ 414 h 3771"/>
                <a:gd name="T8" fmla="*/ 511 w 2995"/>
                <a:gd name="T9" fmla="*/ 3373 h 3771"/>
                <a:gd name="T10" fmla="*/ 1136 w 2995"/>
                <a:gd name="T11" fmla="*/ 3771 h 3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5" h="3771">
                  <a:moveTo>
                    <a:pt x="1136" y="3771"/>
                  </a:moveTo>
                  <a:lnTo>
                    <a:pt x="2995" y="3449"/>
                  </a:lnTo>
                  <a:lnTo>
                    <a:pt x="2399" y="0"/>
                  </a:lnTo>
                  <a:lnTo>
                    <a:pt x="0" y="414"/>
                  </a:lnTo>
                  <a:lnTo>
                    <a:pt x="511" y="3373"/>
                  </a:lnTo>
                  <a:lnTo>
                    <a:pt x="1136" y="377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1FF7C6B5-4BD7-4C2F-9A88-A636D123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950" y="79375"/>
              <a:ext cx="4754563" cy="5986463"/>
            </a:xfrm>
            <a:custGeom>
              <a:avLst/>
              <a:gdLst>
                <a:gd name="T0" fmla="*/ 1136 w 2995"/>
                <a:gd name="T1" fmla="*/ 3771 h 3771"/>
                <a:gd name="T2" fmla="*/ 2995 w 2995"/>
                <a:gd name="T3" fmla="*/ 3449 h 3771"/>
                <a:gd name="T4" fmla="*/ 2399 w 2995"/>
                <a:gd name="T5" fmla="*/ 0 h 3771"/>
                <a:gd name="T6" fmla="*/ 0 w 2995"/>
                <a:gd name="T7" fmla="*/ 414 h 3771"/>
                <a:gd name="T8" fmla="*/ 511 w 2995"/>
                <a:gd name="T9" fmla="*/ 3373 h 3771"/>
                <a:gd name="T10" fmla="*/ 1136 w 2995"/>
                <a:gd name="T11" fmla="*/ 3771 h 3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5" h="3771">
                  <a:moveTo>
                    <a:pt x="1136" y="3771"/>
                  </a:moveTo>
                  <a:lnTo>
                    <a:pt x="2995" y="3449"/>
                  </a:lnTo>
                  <a:lnTo>
                    <a:pt x="2399" y="0"/>
                  </a:lnTo>
                  <a:lnTo>
                    <a:pt x="0" y="414"/>
                  </a:lnTo>
                  <a:lnTo>
                    <a:pt x="511" y="3373"/>
                  </a:lnTo>
                  <a:lnTo>
                    <a:pt x="1136" y="37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59AC8A00-A148-47C7-B42D-7DB0FB3A6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163" y="5287963"/>
              <a:ext cx="992188" cy="777875"/>
            </a:xfrm>
            <a:custGeom>
              <a:avLst/>
              <a:gdLst>
                <a:gd name="T0" fmla="*/ 0 w 625"/>
                <a:gd name="T1" fmla="*/ 92 h 490"/>
                <a:gd name="T2" fmla="*/ 540 w 625"/>
                <a:gd name="T3" fmla="*/ 0 h 490"/>
                <a:gd name="T4" fmla="*/ 625 w 625"/>
                <a:gd name="T5" fmla="*/ 490 h 490"/>
                <a:gd name="T6" fmla="*/ 0 w 625"/>
                <a:gd name="T7" fmla="*/ 9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5" h="490">
                  <a:moveTo>
                    <a:pt x="0" y="92"/>
                  </a:moveTo>
                  <a:lnTo>
                    <a:pt x="540" y="0"/>
                  </a:lnTo>
                  <a:lnTo>
                    <a:pt x="625" y="49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C00D93D6-E857-42A5-AE43-F2D8D1073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813" y="2711450"/>
              <a:ext cx="158750" cy="1938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1CB59674-F7B4-49BC-9CF5-968BBC563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575" y="2546350"/>
              <a:ext cx="149225" cy="2103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B2C5327F-292F-497D-BE2A-41E29DA7A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575" y="815975"/>
              <a:ext cx="149225" cy="250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10FC48B3-7D8A-4DD5-908B-151A46A7C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0550" y="857250"/>
              <a:ext cx="180975" cy="176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E5A811FE-279E-4BEA-B33D-F04394244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313" y="860425"/>
              <a:ext cx="179388" cy="290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D5469FA1-FB6C-445C-B80A-4800BCCCD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313" y="2974975"/>
              <a:ext cx="157163" cy="171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114479B-6300-462F-BFCC-B886E268A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525" y="4292600"/>
              <a:ext cx="747713" cy="709613"/>
            </a:xfrm>
            <a:custGeom>
              <a:avLst/>
              <a:gdLst>
                <a:gd name="T0" fmla="*/ 372 w 471"/>
                <a:gd name="T1" fmla="*/ 447 h 447"/>
                <a:gd name="T2" fmla="*/ 0 w 471"/>
                <a:gd name="T3" fmla="*/ 109 h 447"/>
                <a:gd name="T4" fmla="*/ 100 w 471"/>
                <a:gd name="T5" fmla="*/ 0 h 447"/>
                <a:gd name="T6" fmla="*/ 471 w 471"/>
                <a:gd name="T7" fmla="*/ 339 h 447"/>
                <a:gd name="T8" fmla="*/ 372 w 471"/>
                <a:gd name="T9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" h="447">
                  <a:moveTo>
                    <a:pt x="372" y="447"/>
                  </a:moveTo>
                  <a:lnTo>
                    <a:pt x="0" y="109"/>
                  </a:lnTo>
                  <a:lnTo>
                    <a:pt x="100" y="0"/>
                  </a:lnTo>
                  <a:lnTo>
                    <a:pt x="471" y="339"/>
                  </a:lnTo>
                  <a:lnTo>
                    <a:pt x="372" y="447"/>
                  </a:lnTo>
                  <a:close/>
                </a:path>
              </a:pathLst>
            </a:custGeom>
            <a:solidFill>
              <a:srgbClr val="FFD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2A2A0C7C-BB49-48CC-8C0A-90E996775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3963" y="3541713"/>
              <a:ext cx="1416050" cy="1404938"/>
            </a:xfrm>
            <a:custGeom>
              <a:avLst/>
              <a:gdLst>
                <a:gd name="T0" fmla="*/ 282 w 377"/>
                <a:gd name="T1" fmla="*/ 328 h 374"/>
                <a:gd name="T2" fmla="*/ 132 w 377"/>
                <a:gd name="T3" fmla="*/ 335 h 374"/>
                <a:gd name="T4" fmla="*/ 46 w 377"/>
                <a:gd name="T5" fmla="*/ 256 h 374"/>
                <a:gd name="T6" fmla="*/ 39 w 377"/>
                <a:gd name="T7" fmla="*/ 107 h 374"/>
                <a:gd name="T8" fmla="*/ 95 w 377"/>
                <a:gd name="T9" fmla="*/ 46 h 374"/>
                <a:gd name="T10" fmla="*/ 244 w 377"/>
                <a:gd name="T11" fmla="*/ 39 h 374"/>
                <a:gd name="T12" fmla="*/ 330 w 377"/>
                <a:gd name="T13" fmla="*/ 118 h 374"/>
                <a:gd name="T14" fmla="*/ 337 w 377"/>
                <a:gd name="T15" fmla="*/ 267 h 374"/>
                <a:gd name="T16" fmla="*/ 282 w 377"/>
                <a:gd name="T17" fmla="*/ 328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7" h="374">
                  <a:moveTo>
                    <a:pt x="282" y="328"/>
                  </a:moveTo>
                  <a:cubicBezTo>
                    <a:pt x="242" y="371"/>
                    <a:pt x="175" y="374"/>
                    <a:pt x="132" y="335"/>
                  </a:cubicBezTo>
                  <a:cubicBezTo>
                    <a:pt x="46" y="256"/>
                    <a:pt x="46" y="256"/>
                    <a:pt x="46" y="256"/>
                  </a:cubicBezTo>
                  <a:cubicBezTo>
                    <a:pt x="3" y="217"/>
                    <a:pt x="0" y="150"/>
                    <a:pt x="39" y="10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134" y="3"/>
                    <a:pt x="201" y="0"/>
                    <a:pt x="244" y="39"/>
                  </a:cubicBezTo>
                  <a:cubicBezTo>
                    <a:pt x="330" y="118"/>
                    <a:pt x="330" y="118"/>
                    <a:pt x="330" y="118"/>
                  </a:cubicBezTo>
                  <a:cubicBezTo>
                    <a:pt x="373" y="157"/>
                    <a:pt x="377" y="224"/>
                    <a:pt x="337" y="267"/>
                  </a:cubicBezTo>
                  <a:lnTo>
                    <a:pt x="282" y="328"/>
                  </a:lnTo>
                  <a:close/>
                </a:path>
              </a:pathLst>
            </a:custGeom>
            <a:solidFill>
              <a:srgbClr val="FFD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4C08EBCF-B786-499E-83AB-9F78F5068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163" y="2873375"/>
              <a:ext cx="995363" cy="1069975"/>
            </a:xfrm>
            <a:custGeom>
              <a:avLst/>
              <a:gdLst>
                <a:gd name="T0" fmla="*/ 74 w 265"/>
                <a:gd name="T1" fmla="*/ 263 h 285"/>
                <a:gd name="T2" fmla="*/ 15 w 265"/>
                <a:gd name="T3" fmla="*/ 271 h 285"/>
                <a:gd name="T4" fmla="*/ 18 w 265"/>
                <a:gd name="T5" fmla="*/ 212 h 285"/>
                <a:gd name="T6" fmla="*/ 191 w 265"/>
                <a:gd name="T7" fmla="*/ 22 h 285"/>
                <a:gd name="T8" fmla="*/ 249 w 265"/>
                <a:gd name="T9" fmla="*/ 14 h 285"/>
                <a:gd name="T10" fmla="*/ 247 w 265"/>
                <a:gd name="T11" fmla="*/ 73 h 285"/>
                <a:gd name="T12" fmla="*/ 74 w 265"/>
                <a:gd name="T13" fmla="*/ 26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" h="285">
                  <a:moveTo>
                    <a:pt x="74" y="263"/>
                  </a:moveTo>
                  <a:cubicBezTo>
                    <a:pt x="57" y="281"/>
                    <a:pt x="31" y="285"/>
                    <a:pt x="15" y="271"/>
                  </a:cubicBezTo>
                  <a:cubicBezTo>
                    <a:pt x="0" y="257"/>
                    <a:pt x="1" y="230"/>
                    <a:pt x="18" y="212"/>
                  </a:cubicBezTo>
                  <a:cubicBezTo>
                    <a:pt x="191" y="22"/>
                    <a:pt x="191" y="22"/>
                    <a:pt x="191" y="22"/>
                  </a:cubicBezTo>
                  <a:cubicBezTo>
                    <a:pt x="208" y="4"/>
                    <a:pt x="234" y="0"/>
                    <a:pt x="249" y="14"/>
                  </a:cubicBezTo>
                  <a:cubicBezTo>
                    <a:pt x="265" y="28"/>
                    <a:pt x="264" y="55"/>
                    <a:pt x="247" y="73"/>
                  </a:cubicBezTo>
                  <a:lnTo>
                    <a:pt x="74" y="263"/>
                  </a:lnTo>
                  <a:close/>
                </a:path>
              </a:pathLst>
            </a:custGeom>
            <a:solidFill>
              <a:srgbClr val="FCF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693BE9CC-C3F9-4529-8842-363CB80CB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188" y="3387725"/>
              <a:ext cx="635000" cy="654050"/>
            </a:xfrm>
            <a:custGeom>
              <a:avLst/>
              <a:gdLst>
                <a:gd name="T0" fmla="*/ 67 w 169"/>
                <a:gd name="T1" fmla="*/ 162 h 174"/>
                <a:gd name="T2" fmla="*/ 20 w 169"/>
                <a:gd name="T3" fmla="*/ 159 h 174"/>
                <a:gd name="T4" fmla="*/ 11 w 169"/>
                <a:gd name="T5" fmla="*/ 111 h 174"/>
                <a:gd name="T6" fmla="*/ 102 w 169"/>
                <a:gd name="T7" fmla="*/ 12 h 174"/>
                <a:gd name="T8" fmla="*/ 150 w 169"/>
                <a:gd name="T9" fmla="*/ 16 h 174"/>
                <a:gd name="T10" fmla="*/ 158 w 169"/>
                <a:gd name="T11" fmla="*/ 63 h 174"/>
                <a:gd name="T12" fmla="*/ 67 w 169"/>
                <a:gd name="T13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74">
                  <a:moveTo>
                    <a:pt x="67" y="162"/>
                  </a:moveTo>
                  <a:cubicBezTo>
                    <a:pt x="56" y="174"/>
                    <a:pt x="35" y="173"/>
                    <a:pt x="20" y="159"/>
                  </a:cubicBezTo>
                  <a:cubicBezTo>
                    <a:pt x="4" y="145"/>
                    <a:pt x="0" y="123"/>
                    <a:pt x="11" y="1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13" y="0"/>
                    <a:pt x="134" y="2"/>
                    <a:pt x="150" y="16"/>
                  </a:cubicBezTo>
                  <a:cubicBezTo>
                    <a:pt x="165" y="30"/>
                    <a:pt x="169" y="51"/>
                    <a:pt x="158" y="63"/>
                  </a:cubicBezTo>
                  <a:lnTo>
                    <a:pt x="67" y="162"/>
                  </a:lnTo>
                  <a:close/>
                </a:path>
              </a:pathLst>
            </a:custGeom>
            <a:solidFill>
              <a:srgbClr val="FFD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5D443390-86EE-47A0-B2F2-927CFDBB8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663" y="3613150"/>
              <a:ext cx="627063" cy="649288"/>
            </a:xfrm>
            <a:custGeom>
              <a:avLst/>
              <a:gdLst>
                <a:gd name="T0" fmla="*/ 67 w 167"/>
                <a:gd name="T1" fmla="*/ 161 h 173"/>
                <a:gd name="T2" fmla="*/ 19 w 167"/>
                <a:gd name="T3" fmla="*/ 157 h 173"/>
                <a:gd name="T4" fmla="*/ 10 w 167"/>
                <a:gd name="T5" fmla="*/ 110 h 173"/>
                <a:gd name="T6" fmla="*/ 100 w 167"/>
                <a:gd name="T7" fmla="*/ 12 h 173"/>
                <a:gd name="T8" fmla="*/ 148 w 167"/>
                <a:gd name="T9" fmla="*/ 16 h 173"/>
                <a:gd name="T10" fmla="*/ 156 w 167"/>
                <a:gd name="T11" fmla="*/ 63 h 173"/>
                <a:gd name="T12" fmla="*/ 67 w 167"/>
                <a:gd name="T13" fmla="*/ 16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173">
                  <a:moveTo>
                    <a:pt x="67" y="161"/>
                  </a:moveTo>
                  <a:cubicBezTo>
                    <a:pt x="56" y="173"/>
                    <a:pt x="34" y="171"/>
                    <a:pt x="19" y="157"/>
                  </a:cubicBezTo>
                  <a:cubicBezTo>
                    <a:pt x="3" y="143"/>
                    <a:pt x="0" y="122"/>
                    <a:pt x="10" y="110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11" y="0"/>
                    <a:pt x="132" y="2"/>
                    <a:pt x="148" y="16"/>
                  </a:cubicBezTo>
                  <a:cubicBezTo>
                    <a:pt x="163" y="30"/>
                    <a:pt x="167" y="51"/>
                    <a:pt x="156" y="63"/>
                  </a:cubicBezTo>
                  <a:lnTo>
                    <a:pt x="67" y="161"/>
                  </a:lnTo>
                  <a:close/>
                </a:path>
              </a:pathLst>
            </a:custGeom>
            <a:solidFill>
              <a:srgbClr val="FCF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B5215D13-8277-4858-A92C-75D94ADDE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3948113"/>
              <a:ext cx="492125" cy="506413"/>
            </a:xfrm>
            <a:custGeom>
              <a:avLst/>
              <a:gdLst>
                <a:gd name="T0" fmla="*/ 52 w 131"/>
                <a:gd name="T1" fmla="*/ 126 h 135"/>
                <a:gd name="T2" fmla="*/ 15 w 131"/>
                <a:gd name="T3" fmla="*/ 123 h 135"/>
                <a:gd name="T4" fmla="*/ 8 w 131"/>
                <a:gd name="T5" fmla="*/ 86 h 135"/>
                <a:gd name="T6" fmla="*/ 78 w 131"/>
                <a:gd name="T7" fmla="*/ 9 h 135"/>
                <a:gd name="T8" fmla="*/ 116 w 131"/>
                <a:gd name="T9" fmla="*/ 12 h 135"/>
                <a:gd name="T10" fmla="*/ 122 w 131"/>
                <a:gd name="T11" fmla="*/ 49 h 135"/>
                <a:gd name="T12" fmla="*/ 52 w 131"/>
                <a:gd name="T13" fmla="*/ 12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35">
                  <a:moveTo>
                    <a:pt x="52" y="126"/>
                  </a:moveTo>
                  <a:cubicBezTo>
                    <a:pt x="44" y="135"/>
                    <a:pt x="27" y="134"/>
                    <a:pt x="15" y="123"/>
                  </a:cubicBezTo>
                  <a:cubicBezTo>
                    <a:pt x="3" y="112"/>
                    <a:pt x="0" y="95"/>
                    <a:pt x="8" y="86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87" y="0"/>
                    <a:pt x="104" y="1"/>
                    <a:pt x="116" y="12"/>
                  </a:cubicBezTo>
                  <a:cubicBezTo>
                    <a:pt x="128" y="23"/>
                    <a:pt x="131" y="40"/>
                    <a:pt x="122" y="49"/>
                  </a:cubicBezTo>
                  <a:lnTo>
                    <a:pt x="52" y="126"/>
                  </a:lnTo>
                  <a:close/>
                </a:path>
              </a:pathLst>
            </a:custGeom>
            <a:solidFill>
              <a:srgbClr val="FCF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3DAF6819-FACD-4FFF-95DB-541727567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13" y="4327525"/>
              <a:ext cx="909638" cy="855663"/>
            </a:xfrm>
            <a:custGeom>
              <a:avLst/>
              <a:gdLst>
                <a:gd name="T0" fmla="*/ 466 w 573"/>
                <a:gd name="T1" fmla="*/ 539 h 539"/>
                <a:gd name="T2" fmla="*/ 0 w 573"/>
                <a:gd name="T3" fmla="*/ 118 h 539"/>
                <a:gd name="T4" fmla="*/ 109 w 573"/>
                <a:gd name="T5" fmla="*/ 0 h 539"/>
                <a:gd name="T6" fmla="*/ 573 w 573"/>
                <a:gd name="T7" fmla="*/ 423 h 539"/>
                <a:gd name="T8" fmla="*/ 466 w 573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539">
                  <a:moveTo>
                    <a:pt x="466" y="539"/>
                  </a:moveTo>
                  <a:lnTo>
                    <a:pt x="0" y="118"/>
                  </a:lnTo>
                  <a:lnTo>
                    <a:pt x="109" y="0"/>
                  </a:lnTo>
                  <a:lnTo>
                    <a:pt x="573" y="423"/>
                  </a:lnTo>
                  <a:lnTo>
                    <a:pt x="466" y="5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EB290830-0163-4531-B5C0-A52423FC0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738" y="4424363"/>
              <a:ext cx="138113" cy="142875"/>
            </a:xfrm>
            <a:custGeom>
              <a:avLst/>
              <a:gdLst>
                <a:gd name="T0" fmla="*/ 31 w 37"/>
                <a:gd name="T1" fmla="*/ 30 h 38"/>
                <a:gd name="T2" fmla="*/ 30 w 37"/>
                <a:gd name="T3" fmla="*/ 6 h 38"/>
                <a:gd name="T4" fmla="*/ 6 w 37"/>
                <a:gd name="T5" fmla="*/ 8 h 38"/>
                <a:gd name="T6" fmla="*/ 7 w 37"/>
                <a:gd name="T7" fmla="*/ 31 h 38"/>
                <a:gd name="T8" fmla="*/ 31 w 37"/>
                <a:gd name="T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31" y="30"/>
                  </a:moveTo>
                  <a:cubicBezTo>
                    <a:pt x="37" y="23"/>
                    <a:pt x="37" y="13"/>
                    <a:pt x="30" y="6"/>
                  </a:cubicBezTo>
                  <a:cubicBezTo>
                    <a:pt x="23" y="0"/>
                    <a:pt x="12" y="1"/>
                    <a:pt x="6" y="8"/>
                  </a:cubicBezTo>
                  <a:cubicBezTo>
                    <a:pt x="0" y="14"/>
                    <a:pt x="0" y="25"/>
                    <a:pt x="7" y="31"/>
                  </a:cubicBezTo>
                  <a:cubicBezTo>
                    <a:pt x="14" y="38"/>
                    <a:pt x="25" y="37"/>
                    <a:pt x="31" y="30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FC946874-D19D-4F42-98D9-822EEFDD3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435475"/>
              <a:ext cx="1795463" cy="2378075"/>
            </a:xfrm>
            <a:custGeom>
              <a:avLst/>
              <a:gdLst>
                <a:gd name="T0" fmla="*/ 1131 w 1131"/>
                <a:gd name="T1" fmla="*/ 497 h 1498"/>
                <a:gd name="T2" fmla="*/ 206 w 1131"/>
                <a:gd name="T3" fmla="*/ 1498 h 1498"/>
                <a:gd name="T4" fmla="*/ 0 w 1131"/>
                <a:gd name="T5" fmla="*/ 1498 h 1498"/>
                <a:gd name="T6" fmla="*/ 0 w 1131"/>
                <a:gd name="T7" fmla="*/ 606 h 1498"/>
                <a:gd name="T8" fmla="*/ 584 w 1131"/>
                <a:gd name="T9" fmla="*/ 0 h 1498"/>
                <a:gd name="T10" fmla="*/ 1131 w 1131"/>
                <a:gd name="T11" fmla="*/ 497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" h="1498">
                  <a:moveTo>
                    <a:pt x="1131" y="497"/>
                  </a:moveTo>
                  <a:lnTo>
                    <a:pt x="206" y="1498"/>
                  </a:lnTo>
                  <a:lnTo>
                    <a:pt x="0" y="1498"/>
                  </a:lnTo>
                  <a:lnTo>
                    <a:pt x="0" y="606"/>
                  </a:lnTo>
                  <a:lnTo>
                    <a:pt x="584" y="0"/>
                  </a:lnTo>
                  <a:lnTo>
                    <a:pt x="1131" y="49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CB8D49F0-349E-49CF-8872-AD8E28FF8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368300"/>
              <a:ext cx="3865563" cy="5557838"/>
            </a:xfrm>
            <a:custGeom>
              <a:avLst/>
              <a:gdLst>
                <a:gd name="T0" fmla="*/ 549 w 2435"/>
                <a:gd name="T1" fmla="*/ 3501 h 3501"/>
                <a:gd name="T2" fmla="*/ 2435 w 2435"/>
                <a:gd name="T3" fmla="*/ 3501 h 3501"/>
                <a:gd name="T4" fmla="*/ 2435 w 2435"/>
                <a:gd name="T5" fmla="*/ 0 h 3501"/>
                <a:gd name="T6" fmla="*/ 0 w 2435"/>
                <a:gd name="T7" fmla="*/ 0 h 3501"/>
                <a:gd name="T8" fmla="*/ 0 w 2435"/>
                <a:gd name="T9" fmla="*/ 3002 h 3501"/>
                <a:gd name="T10" fmla="*/ 549 w 2435"/>
                <a:gd name="T11" fmla="*/ 3501 h 3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5" h="3501">
                  <a:moveTo>
                    <a:pt x="549" y="3501"/>
                  </a:moveTo>
                  <a:lnTo>
                    <a:pt x="2435" y="3501"/>
                  </a:lnTo>
                  <a:lnTo>
                    <a:pt x="2435" y="0"/>
                  </a:lnTo>
                  <a:lnTo>
                    <a:pt x="0" y="0"/>
                  </a:lnTo>
                  <a:lnTo>
                    <a:pt x="0" y="3002"/>
                  </a:lnTo>
                  <a:lnTo>
                    <a:pt x="549" y="3501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7CB3E437-AC07-424C-A513-6EC8AF560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368300"/>
              <a:ext cx="3865563" cy="5557838"/>
            </a:xfrm>
            <a:custGeom>
              <a:avLst/>
              <a:gdLst>
                <a:gd name="T0" fmla="*/ 549 w 2435"/>
                <a:gd name="T1" fmla="*/ 3501 h 3501"/>
                <a:gd name="T2" fmla="*/ 2435 w 2435"/>
                <a:gd name="T3" fmla="*/ 3501 h 3501"/>
                <a:gd name="T4" fmla="*/ 2435 w 2435"/>
                <a:gd name="T5" fmla="*/ 0 h 3501"/>
                <a:gd name="T6" fmla="*/ 0 w 2435"/>
                <a:gd name="T7" fmla="*/ 0 h 3501"/>
                <a:gd name="T8" fmla="*/ 0 w 2435"/>
                <a:gd name="T9" fmla="*/ 3002 h 3501"/>
                <a:gd name="T10" fmla="*/ 549 w 2435"/>
                <a:gd name="T11" fmla="*/ 3501 h 3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5" h="3501">
                  <a:moveTo>
                    <a:pt x="549" y="3501"/>
                  </a:moveTo>
                  <a:lnTo>
                    <a:pt x="2435" y="3501"/>
                  </a:lnTo>
                  <a:lnTo>
                    <a:pt x="2435" y="0"/>
                  </a:lnTo>
                  <a:lnTo>
                    <a:pt x="0" y="0"/>
                  </a:lnTo>
                  <a:lnTo>
                    <a:pt x="0" y="3002"/>
                  </a:lnTo>
                  <a:lnTo>
                    <a:pt x="549" y="35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600AACBD-642E-4178-A41D-0E96FEF5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5133975"/>
              <a:ext cx="871538" cy="792163"/>
            </a:xfrm>
            <a:custGeom>
              <a:avLst/>
              <a:gdLst>
                <a:gd name="T0" fmla="*/ 0 w 549"/>
                <a:gd name="T1" fmla="*/ 0 h 499"/>
                <a:gd name="T2" fmla="*/ 549 w 549"/>
                <a:gd name="T3" fmla="*/ 0 h 499"/>
                <a:gd name="T4" fmla="*/ 549 w 549"/>
                <a:gd name="T5" fmla="*/ 499 h 499"/>
                <a:gd name="T6" fmla="*/ 0 w 549"/>
                <a:gd name="T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9" h="499">
                  <a:moveTo>
                    <a:pt x="0" y="0"/>
                  </a:moveTo>
                  <a:lnTo>
                    <a:pt x="549" y="0"/>
                  </a:lnTo>
                  <a:lnTo>
                    <a:pt x="549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D5A70E69-5AFA-4F88-9594-6AE868868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713" y="1641475"/>
              <a:ext cx="280988" cy="341313"/>
            </a:xfrm>
            <a:custGeom>
              <a:avLst/>
              <a:gdLst>
                <a:gd name="T0" fmla="*/ 177 w 177"/>
                <a:gd name="T1" fmla="*/ 215 h 215"/>
                <a:gd name="T2" fmla="*/ 0 w 177"/>
                <a:gd name="T3" fmla="*/ 215 h 215"/>
                <a:gd name="T4" fmla="*/ 52 w 177"/>
                <a:gd name="T5" fmla="*/ 0 h 215"/>
                <a:gd name="T6" fmla="*/ 95 w 177"/>
                <a:gd name="T7" fmla="*/ 29 h 215"/>
                <a:gd name="T8" fmla="*/ 151 w 177"/>
                <a:gd name="T9" fmla="*/ 3 h 215"/>
                <a:gd name="T10" fmla="*/ 177 w 177"/>
                <a:gd name="T1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215">
                  <a:moveTo>
                    <a:pt x="177" y="215"/>
                  </a:moveTo>
                  <a:lnTo>
                    <a:pt x="0" y="215"/>
                  </a:lnTo>
                  <a:lnTo>
                    <a:pt x="52" y="0"/>
                  </a:lnTo>
                  <a:lnTo>
                    <a:pt x="95" y="29"/>
                  </a:lnTo>
                  <a:lnTo>
                    <a:pt x="151" y="3"/>
                  </a:lnTo>
                  <a:lnTo>
                    <a:pt x="177" y="2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C4669717-5158-4762-B95E-E5965665C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5700" y="4687888"/>
              <a:ext cx="26988" cy="765175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Rectangle 40">
              <a:extLst>
                <a:ext uri="{FF2B5EF4-FFF2-40B4-BE49-F238E27FC236}">
                  <a16:creationId xmlns:a16="http://schemas.microsoft.com/office/drawing/2014/main" id="{830F9B10-D3B8-40F8-A9BC-BD7E6C56C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713" y="3847639"/>
              <a:ext cx="1376362" cy="210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C631E192-DA0B-4029-8CBA-3402118CE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350" y="3847639"/>
              <a:ext cx="1344613" cy="194137"/>
            </a:xfrm>
            <a:prstGeom prst="rect">
              <a:avLst/>
            </a:prstGeom>
            <a:solidFill>
              <a:srgbClr val="EF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Rectangle 42">
              <a:extLst>
                <a:ext uri="{FF2B5EF4-FFF2-40B4-BE49-F238E27FC236}">
                  <a16:creationId xmlns:a16="http://schemas.microsoft.com/office/drawing/2014/main" id="{EDDA575C-0D99-49DA-B61A-037B48A72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350" y="4687888"/>
              <a:ext cx="971550" cy="2254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Rectangle 51">
              <a:extLst>
                <a:ext uri="{FF2B5EF4-FFF2-40B4-BE49-F238E27FC236}">
                  <a16:creationId xmlns:a16="http://schemas.microsoft.com/office/drawing/2014/main" id="{A1A0FB5E-593E-4D90-A208-A44B926FD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713" y="4146550"/>
              <a:ext cx="2994025" cy="82550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Rectangle 52">
              <a:extLst>
                <a:ext uri="{FF2B5EF4-FFF2-40B4-BE49-F238E27FC236}">
                  <a16:creationId xmlns:a16="http://schemas.microsoft.com/office/drawing/2014/main" id="{DE5D28EF-C83B-4F53-96A1-953B59521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713" y="4278313"/>
              <a:ext cx="2994025" cy="79375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Rectangle 53">
              <a:extLst>
                <a:ext uri="{FF2B5EF4-FFF2-40B4-BE49-F238E27FC236}">
                  <a16:creationId xmlns:a16="http://schemas.microsoft.com/office/drawing/2014/main" id="{13F4BF60-0107-4817-BD36-E6B26753D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713" y="4410075"/>
              <a:ext cx="2994025" cy="77788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BF9940BD-DCA4-482C-B1EB-960A8BF34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713" y="4537075"/>
              <a:ext cx="1435100" cy="82550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Rectangle 63">
              <a:extLst>
                <a:ext uri="{FF2B5EF4-FFF2-40B4-BE49-F238E27FC236}">
                  <a16:creationId xmlns:a16="http://schemas.microsoft.com/office/drawing/2014/main" id="{7BF61F3B-F9DD-4BE4-B920-6C6373B5B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350" y="4979988"/>
              <a:ext cx="1320800" cy="82550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2415410B-469A-446A-9911-7D6FB9B33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350" y="5111750"/>
              <a:ext cx="1320800" cy="79375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Rectangle 65">
              <a:extLst>
                <a:ext uri="{FF2B5EF4-FFF2-40B4-BE49-F238E27FC236}">
                  <a16:creationId xmlns:a16="http://schemas.microsoft.com/office/drawing/2014/main" id="{44A81278-3F6E-4BF6-BFD9-B81113449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350" y="5243513"/>
              <a:ext cx="1320800" cy="77788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D897123C-D4A7-407A-A682-45F6F1057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350" y="5370513"/>
              <a:ext cx="660400" cy="82550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06B8129B-52FE-48A0-8FBA-E77CE5D7F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8" y="3159125"/>
              <a:ext cx="763588" cy="912813"/>
            </a:xfrm>
            <a:custGeom>
              <a:avLst/>
              <a:gdLst>
                <a:gd name="T0" fmla="*/ 84 w 203"/>
                <a:gd name="T1" fmla="*/ 222 h 243"/>
                <a:gd name="T2" fmla="*/ 25 w 203"/>
                <a:gd name="T3" fmla="*/ 230 h 243"/>
                <a:gd name="T4" fmla="*/ 13 w 203"/>
                <a:gd name="T5" fmla="*/ 172 h 243"/>
                <a:gd name="T6" fmla="*/ 120 w 203"/>
                <a:gd name="T7" fmla="*/ 22 h 243"/>
                <a:gd name="T8" fmla="*/ 178 w 203"/>
                <a:gd name="T9" fmla="*/ 14 h 243"/>
                <a:gd name="T10" fmla="*/ 190 w 203"/>
                <a:gd name="T11" fmla="*/ 72 h 243"/>
                <a:gd name="T12" fmla="*/ 84 w 203"/>
                <a:gd name="T13" fmla="*/ 22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243">
                  <a:moveTo>
                    <a:pt x="84" y="222"/>
                  </a:moveTo>
                  <a:cubicBezTo>
                    <a:pt x="71" y="240"/>
                    <a:pt x="44" y="243"/>
                    <a:pt x="25" y="230"/>
                  </a:cubicBezTo>
                  <a:cubicBezTo>
                    <a:pt x="6" y="216"/>
                    <a:pt x="0" y="190"/>
                    <a:pt x="13" y="172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32" y="4"/>
                    <a:pt x="159" y="0"/>
                    <a:pt x="178" y="14"/>
                  </a:cubicBezTo>
                  <a:cubicBezTo>
                    <a:pt x="198" y="28"/>
                    <a:pt x="203" y="54"/>
                    <a:pt x="190" y="72"/>
                  </a:cubicBezTo>
                  <a:lnTo>
                    <a:pt x="84" y="222"/>
                  </a:lnTo>
                  <a:close/>
                </a:path>
              </a:pathLst>
            </a:custGeom>
            <a:solidFill>
              <a:srgbClr val="FFD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F1BED68D-9F4C-4D85-82B9-01C0CA5A5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575" y="4383088"/>
              <a:ext cx="758825" cy="365125"/>
            </a:xfrm>
            <a:custGeom>
              <a:avLst/>
              <a:gdLst>
                <a:gd name="T0" fmla="*/ 478 w 478"/>
                <a:gd name="T1" fmla="*/ 133 h 230"/>
                <a:gd name="T2" fmla="*/ 29 w 478"/>
                <a:gd name="T3" fmla="*/ 230 h 230"/>
                <a:gd name="T4" fmla="*/ 0 w 478"/>
                <a:gd name="T5" fmla="*/ 97 h 230"/>
                <a:gd name="T6" fmla="*/ 450 w 478"/>
                <a:gd name="T7" fmla="*/ 0 h 230"/>
                <a:gd name="T8" fmla="*/ 478 w 478"/>
                <a:gd name="T9" fmla="*/ 13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230">
                  <a:moveTo>
                    <a:pt x="478" y="133"/>
                  </a:moveTo>
                  <a:lnTo>
                    <a:pt x="29" y="230"/>
                  </a:lnTo>
                  <a:lnTo>
                    <a:pt x="0" y="97"/>
                  </a:lnTo>
                  <a:lnTo>
                    <a:pt x="450" y="0"/>
                  </a:lnTo>
                  <a:lnTo>
                    <a:pt x="478" y="133"/>
                  </a:lnTo>
                  <a:close/>
                </a:path>
              </a:pathLst>
            </a:custGeom>
            <a:solidFill>
              <a:srgbClr val="FFD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69">
              <a:extLst>
                <a:ext uri="{FF2B5EF4-FFF2-40B4-BE49-F238E27FC236}">
                  <a16:creationId xmlns:a16="http://schemas.microsoft.com/office/drawing/2014/main" id="{A130FD86-EBAB-445A-9EA0-BC0F40854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3470275"/>
              <a:ext cx="1246188" cy="1157288"/>
            </a:xfrm>
            <a:custGeom>
              <a:avLst/>
              <a:gdLst>
                <a:gd name="T0" fmla="*/ 320 w 332"/>
                <a:gd name="T1" fmla="*/ 159 h 308"/>
                <a:gd name="T2" fmla="*/ 246 w 332"/>
                <a:gd name="T3" fmla="*/ 274 h 308"/>
                <a:gd name="T4" fmla="*/ 142 w 332"/>
                <a:gd name="T5" fmla="*/ 297 h 308"/>
                <a:gd name="T6" fmla="*/ 27 w 332"/>
                <a:gd name="T7" fmla="*/ 223 h 308"/>
                <a:gd name="T8" fmla="*/ 11 w 332"/>
                <a:gd name="T9" fmla="*/ 149 h 308"/>
                <a:gd name="T10" fmla="*/ 85 w 332"/>
                <a:gd name="T11" fmla="*/ 34 h 308"/>
                <a:gd name="T12" fmla="*/ 189 w 332"/>
                <a:gd name="T13" fmla="*/ 12 h 308"/>
                <a:gd name="T14" fmla="*/ 304 w 332"/>
                <a:gd name="T15" fmla="*/ 85 h 308"/>
                <a:gd name="T16" fmla="*/ 320 w 332"/>
                <a:gd name="T17" fmla="*/ 159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08">
                  <a:moveTo>
                    <a:pt x="320" y="159"/>
                  </a:moveTo>
                  <a:cubicBezTo>
                    <a:pt x="332" y="211"/>
                    <a:pt x="299" y="263"/>
                    <a:pt x="246" y="274"/>
                  </a:cubicBezTo>
                  <a:cubicBezTo>
                    <a:pt x="142" y="297"/>
                    <a:pt x="142" y="297"/>
                    <a:pt x="142" y="297"/>
                  </a:cubicBezTo>
                  <a:cubicBezTo>
                    <a:pt x="90" y="308"/>
                    <a:pt x="38" y="275"/>
                    <a:pt x="27" y="223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0" y="97"/>
                    <a:pt x="33" y="46"/>
                    <a:pt x="85" y="34"/>
                  </a:cubicBezTo>
                  <a:cubicBezTo>
                    <a:pt x="189" y="12"/>
                    <a:pt x="189" y="12"/>
                    <a:pt x="189" y="12"/>
                  </a:cubicBezTo>
                  <a:cubicBezTo>
                    <a:pt x="241" y="0"/>
                    <a:pt x="293" y="33"/>
                    <a:pt x="304" y="85"/>
                  </a:cubicBezTo>
                  <a:lnTo>
                    <a:pt x="320" y="159"/>
                  </a:lnTo>
                  <a:close/>
                </a:path>
              </a:pathLst>
            </a:custGeom>
            <a:solidFill>
              <a:srgbClr val="FFD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70">
              <a:extLst>
                <a:ext uri="{FF2B5EF4-FFF2-40B4-BE49-F238E27FC236}">
                  <a16:creationId xmlns:a16="http://schemas.microsoft.com/office/drawing/2014/main" id="{ECD59478-1885-48CC-BC5C-C72C5C9B7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2917825"/>
              <a:ext cx="476250" cy="1195388"/>
            </a:xfrm>
            <a:custGeom>
              <a:avLst/>
              <a:gdLst>
                <a:gd name="T0" fmla="*/ 123 w 127"/>
                <a:gd name="T1" fmla="*/ 267 h 318"/>
                <a:gd name="T2" fmla="*/ 97 w 127"/>
                <a:gd name="T3" fmla="*/ 314 h 318"/>
                <a:gd name="T4" fmla="*/ 55 w 127"/>
                <a:gd name="T5" fmla="*/ 281 h 318"/>
                <a:gd name="T6" fmla="*/ 5 w 127"/>
                <a:gd name="T7" fmla="*/ 52 h 318"/>
                <a:gd name="T8" fmla="*/ 30 w 127"/>
                <a:gd name="T9" fmla="*/ 4 h 318"/>
                <a:gd name="T10" fmla="*/ 72 w 127"/>
                <a:gd name="T11" fmla="*/ 37 h 318"/>
                <a:gd name="T12" fmla="*/ 123 w 127"/>
                <a:gd name="T13" fmla="*/ 26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18">
                  <a:moveTo>
                    <a:pt x="123" y="267"/>
                  </a:moveTo>
                  <a:cubicBezTo>
                    <a:pt x="127" y="289"/>
                    <a:pt x="116" y="310"/>
                    <a:pt x="97" y="314"/>
                  </a:cubicBezTo>
                  <a:cubicBezTo>
                    <a:pt x="79" y="318"/>
                    <a:pt x="60" y="304"/>
                    <a:pt x="55" y="28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0" y="30"/>
                    <a:pt x="11" y="8"/>
                    <a:pt x="30" y="4"/>
                  </a:cubicBezTo>
                  <a:cubicBezTo>
                    <a:pt x="48" y="0"/>
                    <a:pt x="68" y="15"/>
                    <a:pt x="72" y="37"/>
                  </a:cubicBezTo>
                  <a:lnTo>
                    <a:pt x="123" y="267"/>
                  </a:lnTo>
                  <a:close/>
                </a:path>
              </a:pathLst>
            </a:custGeom>
            <a:solidFill>
              <a:srgbClr val="FFD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1">
              <a:extLst>
                <a:ext uri="{FF2B5EF4-FFF2-40B4-BE49-F238E27FC236}">
                  <a16:creationId xmlns:a16="http://schemas.microsoft.com/office/drawing/2014/main" id="{D6F8E3AD-9CF0-4DBB-993C-F0C408919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013" y="3805238"/>
              <a:ext cx="874713" cy="825500"/>
            </a:xfrm>
            <a:custGeom>
              <a:avLst/>
              <a:gdLst>
                <a:gd name="T0" fmla="*/ 215 w 233"/>
                <a:gd name="T1" fmla="*/ 141 h 220"/>
                <a:gd name="T2" fmla="*/ 217 w 233"/>
                <a:gd name="T3" fmla="*/ 200 h 220"/>
                <a:gd name="T4" fmla="*/ 158 w 233"/>
                <a:gd name="T5" fmla="*/ 205 h 220"/>
                <a:gd name="T6" fmla="*/ 18 w 233"/>
                <a:gd name="T7" fmla="*/ 79 h 220"/>
                <a:gd name="T8" fmla="*/ 15 w 233"/>
                <a:gd name="T9" fmla="*/ 19 h 220"/>
                <a:gd name="T10" fmla="*/ 75 w 233"/>
                <a:gd name="T11" fmla="*/ 15 h 220"/>
                <a:gd name="T12" fmla="*/ 215 w 233"/>
                <a:gd name="T13" fmla="*/ 14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20">
                  <a:moveTo>
                    <a:pt x="215" y="141"/>
                  </a:moveTo>
                  <a:cubicBezTo>
                    <a:pt x="232" y="156"/>
                    <a:pt x="233" y="183"/>
                    <a:pt x="217" y="200"/>
                  </a:cubicBezTo>
                  <a:cubicBezTo>
                    <a:pt x="201" y="218"/>
                    <a:pt x="175" y="220"/>
                    <a:pt x="158" y="205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" y="64"/>
                    <a:pt x="0" y="37"/>
                    <a:pt x="15" y="19"/>
                  </a:cubicBezTo>
                  <a:cubicBezTo>
                    <a:pt x="31" y="2"/>
                    <a:pt x="58" y="0"/>
                    <a:pt x="75" y="15"/>
                  </a:cubicBezTo>
                  <a:lnTo>
                    <a:pt x="215" y="141"/>
                  </a:lnTo>
                  <a:close/>
                </a:path>
              </a:pathLst>
            </a:custGeom>
            <a:solidFill>
              <a:srgbClr val="FFD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2">
              <a:extLst>
                <a:ext uri="{FF2B5EF4-FFF2-40B4-BE49-F238E27FC236}">
                  <a16:creationId xmlns:a16="http://schemas.microsoft.com/office/drawing/2014/main" id="{6D7D59A3-A882-4591-940C-69E992BA0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8350" y="3230563"/>
              <a:ext cx="379413" cy="679450"/>
            </a:xfrm>
            <a:custGeom>
              <a:avLst/>
              <a:gdLst>
                <a:gd name="T0" fmla="*/ 97 w 101"/>
                <a:gd name="T1" fmla="*/ 143 h 181"/>
                <a:gd name="T2" fmla="*/ 69 w 101"/>
                <a:gd name="T3" fmla="*/ 177 h 181"/>
                <a:gd name="T4" fmla="*/ 30 w 101"/>
                <a:gd name="T5" fmla="*/ 158 h 181"/>
                <a:gd name="T6" fmla="*/ 3 w 101"/>
                <a:gd name="T7" fmla="*/ 38 h 181"/>
                <a:gd name="T8" fmla="*/ 31 w 101"/>
                <a:gd name="T9" fmla="*/ 4 h 181"/>
                <a:gd name="T10" fmla="*/ 71 w 101"/>
                <a:gd name="T11" fmla="*/ 23 h 181"/>
                <a:gd name="T12" fmla="*/ 97 w 101"/>
                <a:gd name="T13" fmla="*/ 14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81">
                  <a:moveTo>
                    <a:pt x="97" y="143"/>
                  </a:moveTo>
                  <a:cubicBezTo>
                    <a:pt x="101" y="158"/>
                    <a:pt x="88" y="173"/>
                    <a:pt x="69" y="177"/>
                  </a:cubicBezTo>
                  <a:cubicBezTo>
                    <a:pt x="50" y="181"/>
                    <a:pt x="33" y="172"/>
                    <a:pt x="30" y="15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23"/>
                    <a:pt x="13" y="8"/>
                    <a:pt x="31" y="4"/>
                  </a:cubicBezTo>
                  <a:cubicBezTo>
                    <a:pt x="50" y="0"/>
                    <a:pt x="68" y="9"/>
                    <a:pt x="71" y="23"/>
                  </a:cubicBezTo>
                  <a:lnTo>
                    <a:pt x="97" y="143"/>
                  </a:lnTo>
                  <a:close/>
                </a:path>
              </a:pathLst>
            </a:custGeom>
            <a:solidFill>
              <a:srgbClr val="FFD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3">
              <a:extLst>
                <a:ext uri="{FF2B5EF4-FFF2-40B4-BE49-F238E27FC236}">
                  <a16:creationId xmlns:a16="http://schemas.microsoft.com/office/drawing/2014/main" id="{72DE2D92-DD2A-41BB-84F6-80A9D659F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450" y="3173413"/>
              <a:ext cx="376238" cy="673100"/>
            </a:xfrm>
            <a:custGeom>
              <a:avLst/>
              <a:gdLst>
                <a:gd name="T0" fmla="*/ 97 w 100"/>
                <a:gd name="T1" fmla="*/ 141 h 179"/>
                <a:gd name="T2" fmla="*/ 69 w 100"/>
                <a:gd name="T3" fmla="*/ 175 h 179"/>
                <a:gd name="T4" fmla="*/ 29 w 100"/>
                <a:gd name="T5" fmla="*/ 156 h 179"/>
                <a:gd name="T6" fmla="*/ 3 w 100"/>
                <a:gd name="T7" fmla="*/ 37 h 179"/>
                <a:gd name="T8" fmla="*/ 32 w 100"/>
                <a:gd name="T9" fmla="*/ 4 h 179"/>
                <a:gd name="T10" fmla="*/ 71 w 100"/>
                <a:gd name="T11" fmla="*/ 22 h 179"/>
                <a:gd name="T12" fmla="*/ 97 w 100"/>
                <a:gd name="T13" fmla="*/ 14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79">
                  <a:moveTo>
                    <a:pt x="97" y="141"/>
                  </a:moveTo>
                  <a:cubicBezTo>
                    <a:pt x="100" y="156"/>
                    <a:pt x="88" y="171"/>
                    <a:pt x="69" y="175"/>
                  </a:cubicBezTo>
                  <a:cubicBezTo>
                    <a:pt x="50" y="179"/>
                    <a:pt x="32" y="170"/>
                    <a:pt x="29" y="15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23"/>
                    <a:pt x="13" y="8"/>
                    <a:pt x="32" y="4"/>
                  </a:cubicBezTo>
                  <a:cubicBezTo>
                    <a:pt x="50" y="0"/>
                    <a:pt x="68" y="8"/>
                    <a:pt x="71" y="22"/>
                  </a:cubicBezTo>
                  <a:lnTo>
                    <a:pt x="97" y="141"/>
                  </a:lnTo>
                  <a:close/>
                </a:path>
              </a:pathLst>
            </a:custGeom>
            <a:solidFill>
              <a:srgbClr val="FFD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4">
              <a:extLst>
                <a:ext uri="{FF2B5EF4-FFF2-40B4-BE49-F238E27FC236}">
                  <a16:creationId xmlns:a16="http://schemas.microsoft.com/office/drawing/2014/main" id="{4E072423-E39A-477B-A650-C5EF7C6F7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0" y="3255963"/>
              <a:ext cx="293688" cy="527050"/>
            </a:xfrm>
            <a:custGeom>
              <a:avLst/>
              <a:gdLst>
                <a:gd name="T0" fmla="*/ 75 w 78"/>
                <a:gd name="T1" fmla="*/ 111 h 140"/>
                <a:gd name="T2" fmla="*/ 53 w 78"/>
                <a:gd name="T3" fmla="*/ 137 h 140"/>
                <a:gd name="T4" fmla="*/ 22 w 78"/>
                <a:gd name="T5" fmla="*/ 122 h 140"/>
                <a:gd name="T6" fmla="*/ 2 w 78"/>
                <a:gd name="T7" fmla="*/ 29 h 140"/>
                <a:gd name="T8" fmla="*/ 24 w 78"/>
                <a:gd name="T9" fmla="*/ 3 h 140"/>
                <a:gd name="T10" fmla="*/ 55 w 78"/>
                <a:gd name="T11" fmla="*/ 18 h 140"/>
                <a:gd name="T12" fmla="*/ 75 w 78"/>
                <a:gd name="T13" fmla="*/ 11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40">
                  <a:moveTo>
                    <a:pt x="75" y="111"/>
                  </a:moveTo>
                  <a:cubicBezTo>
                    <a:pt x="78" y="122"/>
                    <a:pt x="68" y="134"/>
                    <a:pt x="53" y="137"/>
                  </a:cubicBezTo>
                  <a:cubicBezTo>
                    <a:pt x="39" y="140"/>
                    <a:pt x="25" y="134"/>
                    <a:pt x="22" y="122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18"/>
                    <a:pt x="9" y="7"/>
                    <a:pt x="24" y="3"/>
                  </a:cubicBezTo>
                  <a:cubicBezTo>
                    <a:pt x="39" y="0"/>
                    <a:pt x="53" y="7"/>
                    <a:pt x="55" y="18"/>
                  </a:cubicBezTo>
                  <a:lnTo>
                    <a:pt x="75" y="111"/>
                  </a:lnTo>
                  <a:close/>
                </a:path>
              </a:pathLst>
            </a:custGeom>
            <a:solidFill>
              <a:srgbClr val="FFD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5">
              <a:extLst>
                <a:ext uri="{FF2B5EF4-FFF2-40B4-BE49-F238E27FC236}">
                  <a16:creationId xmlns:a16="http://schemas.microsoft.com/office/drawing/2014/main" id="{A0B180B2-B0D6-46E4-BB34-167CA41E7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0" y="4484688"/>
              <a:ext cx="939800" cy="417513"/>
            </a:xfrm>
            <a:custGeom>
              <a:avLst/>
              <a:gdLst>
                <a:gd name="T0" fmla="*/ 592 w 592"/>
                <a:gd name="T1" fmla="*/ 142 h 263"/>
                <a:gd name="T2" fmla="*/ 31 w 592"/>
                <a:gd name="T3" fmla="*/ 263 h 263"/>
                <a:gd name="T4" fmla="*/ 0 w 592"/>
                <a:gd name="T5" fmla="*/ 121 h 263"/>
                <a:gd name="T6" fmla="*/ 561 w 592"/>
                <a:gd name="T7" fmla="*/ 0 h 263"/>
                <a:gd name="T8" fmla="*/ 592 w 592"/>
                <a:gd name="T9" fmla="*/ 14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263">
                  <a:moveTo>
                    <a:pt x="592" y="142"/>
                  </a:moveTo>
                  <a:lnTo>
                    <a:pt x="31" y="263"/>
                  </a:lnTo>
                  <a:lnTo>
                    <a:pt x="0" y="121"/>
                  </a:lnTo>
                  <a:lnTo>
                    <a:pt x="561" y="0"/>
                  </a:lnTo>
                  <a:lnTo>
                    <a:pt x="592" y="1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6">
              <a:extLst>
                <a:ext uri="{FF2B5EF4-FFF2-40B4-BE49-F238E27FC236}">
                  <a16:creationId xmlns:a16="http://schemas.microsoft.com/office/drawing/2014/main" id="{E500BF59-4F1A-4FF8-9268-9728D492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575" y="4706938"/>
              <a:ext cx="128588" cy="127000"/>
            </a:xfrm>
            <a:custGeom>
              <a:avLst/>
              <a:gdLst>
                <a:gd name="T0" fmla="*/ 32 w 34"/>
                <a:gd name="T1" fmla="*/ 14 h 34"/>
                <a:gd name="T2" fmla="*/ 13 w 34"/>
                <a:gd name="T3" fmla="*/ 2 h 34"/>
                <a:gd name="T4" fmla="*/ 2 w 34"/>
                <a:gd name="T5" fmla="*/ 20 h 34"/>
                <a:gd name="T6" fmla="*/ 20 w 34"/>
                <a:gd name="T7" fmla="*/ 32 h 34"/>
                <a:gd name="T8" fmla="*/ 32 w 34"/>
                <a:gd name="T9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2" y="14"/>
                  </a:moveTo>
                  <a:cubicBezTo>
                    <a:pt x="30" y="5"/>
                    <a:pt x="22" y="0"/>
                    <a:pt x="13" y="2"/>
                  </a:cubicBezTo>
                  <a:cubicBezTo>
                    <a:pt x="5" y="4"/>
                    <a:pt x="0" y="12"/>
                    <a:pt x="2" y="20"/>
                  </a:cubicBezTo>
                  <a:cubicBezTo>
                    <a:pt x="3" y="28"/>
                    <a:pt x="12" y="34"/>
                    <a:pt x="20" y="32"/>
                  </a:cubicBezTo>
                  <a:cubicBezTo>
                    <a:pt x="28" y="30"/>
                    <a:pt x="34" y="22"/>
                    <a:pt x="32" y="14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F3898BCC-1744-408E-8800-5C3E97FA5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913" y="4668838"/>
              <a:ext cx="1608138" cy="2144713"/>
            </a:xfrm>
            <a:custGeom>
              <a:avLst/>
              <a:gdLst>
                <a:gd name="T0" fmla="*/ 1013 w 1013"/>
                <a:gd name="T1" fmla="*/ 1351 h 1351"/>
                <a:gd name="T2" fmla="*/ 319 w 1013"/>
                <a:gd name="T3" fmla="*/ 1351 h 1351"/>
                <a:gd name="T4" fmla="*/ 0 w 1013"/>
                <a:gd name="T5" fmla="*/ 144 h 1351"/>
                <a:gd name="T6" fmla="*/ 660 w 1013"/>
                <a:gd name="T7" fmla="*/ 0 h 1351"/>
                <a:gd name="T8" fmla="*/ 1013 w 1013"/>
                <a:gd name="T9" fmla="*/ 1351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3" h="1351">
                  <a:moveTo>
                    <a:pt x="1013" y="1351"/>
                  </a:moveTo>
                  <a:lnTo>
                    <a:pt x="319" y="1351"/>
                  </a:lnTo>
                  <a:lnTo>
                    <a:pt x="0" y="144"/>
                  </a:lnTo>
                  <a:lnTo>
                    <a:pt x="660" y="0"/>
                  </a:lnTo>
                  <a:lnTo>
                    <a:pt x="1013" y="135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9AE2DF05-6F7C-4750-8F1B-54E644407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713" y="1279663"/>
              <a:ext cx="2994025" cy="225425"/>
            </a:xfrm>
            <a:prstGeom prst="rect">
              <a:avLst/>
            </a:prstGeom>
            <a:solidFill>
              <a:srgbClr val="364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Rectangle 43">
              <a:extLst>
                <a:ext uri="{FF2B5EF4-FFF2-40B4-BE49-F238E27FC236}">
                  <a16:creationId xmlns:a16="http://schemas.microsoft.com/office/drawing/2014/main" id="{33F6B4DA-E92C-488C-A207-997B58CA4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350" y="1568588"/>
              <a:ext cx="1449388" cy="82550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Rectangle 44">
              <a:extLst>
                <a:ext uri="{FF2B5EF4-FFF2-40B4-BE49-F238E27FC236}">
                  <a16:creationId xmlns:a16="http://schemas.microsoft.com/office/drawing/2014/main" id="{CF09FE13-10E9-45D8-9BFA-C7285409C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350" y="1700351"/>
              <a:ext cx="1449388" cy="79375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Rectangle 47">
              <a:extLst>
                <a:ext uri="{FF2B5EF4-FFF2-40B4-BE49-F238E27FC236}">
                  <a16:creationId xmlns:a16="http://schemas.microsoft.com/office/drawing/2014/main" id="{56E6D183-CBC3-4BEA-BC34-D8B6E4424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713" y="1568588"/>
              <a:ext cx="1322388" cy="82550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Rectangle 48">
              <a:extLst>
                <a:ext uri="{FF2B5EF4-FFF2-40B4-BE49-F238E27FC236}">
                  <a16:creationId xmlns:a16="http://schemas.microsoft.com/office/drawing/2014/main" id="{801BB6F7-9B1C-4501-94E6-BA73A892A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713" y="1700351"/>
              <a:ext cx="1322388" cy="79375"/>
            </a:xfrm>
            <a:prstGeom prst="rect">
              <a:avLst/>
            </a:prstGeom>
            <a:solidFill>
              <a:srgbClr val="8A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3F67C6BC-A468-4613-9282-12449D8C438C}"/>
              </a:ext>
            </a:extLst>
          </p:cNvPr>
          <p:cNvSpPr/>
          <p:nvPr/>
        </p:nvSpPr>
        <p:spPr>
          <a:xfrm>
            <a:off x="6102877" y="2369771"/>
            <a:ext cx="2538549" cy="322076"/>
          </a:xfrm>
          <a:prstGeom prst="rect">
            <a:avLst/>
          </a:prstGeom>
          <a:solidFill>
            <a:srgbClr val="EF6A5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59CD796-9DDE-4241-8D6D-81F8CE99A94F}"/>
              </a:ext>
            </a:extLst>
          </p:cNvPr>
          <p:cNvSpPr txBox="1"/>
          <p:nvPr/>
        </p:nvSpPr>
        <p:spPr>
          <a:xfrm>
            <a:off x="6240200" y="2401539"/>
            <a:ext cx="3323072" cy="273216"/>
          </a:xfrm>
          <a:prstGeom prst="rect">
            <a:avLst/>
          </a:prstGeom>
          <a:noFill/>
        </p:spPr>
        <p:txBody>
          <a:bodyPr wrap="square" lIns="72000" spcCol="108000" rtlCol="0">
            <a:spAutoFit/>
          </a:bodyPr>
          <a:lstStyle/>
          <a:p>
            <a:pPr algn="just" defTabSz="685800">
              <a:lnSpc>
                <a:spcPts val="1500"/>
              </a:lnSpc>
              <a:defRPr/>
            </a:pPr>
            <a:r>
              <a:rPr lang="en-US" altLang="zh-CN" sz="1200" b="1" kern="1100" spc="150">
                <a:solidFill>
                  <a:prstClr val="white"/>
                </a:solidFill>
                <a:cs typeface="+mn-ea"/>
                <a:sym typeface="+mn-lt"/>
              </a:rPr>
              <a:t>1.Background</a:t>
            </a:r>
            <a:endParaRPr lang="zh-CN" altLang="en-US" sz="1200" b="1" kern="1100" spc="1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DA865D6-44BF-40AE-96D7-25EE22AF375A}"/>
              </a:ext>
            </a:extLst>
          </p:cNvPr>
          <p:cNvSpPr/>
          <p:nvPr/>
        </p:nvSpPr>
        <p:spPr>
          <a:xfrm>
            <a:off x="1181023" y="3261509"/>
            <a:ext cx="33447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44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TABLE OF</a:t>
            </a:r>
          </a:p>
          <a:p>
            <a:pPr algn="ctr" defTabSz="685800"/>
            <a:r>
              <a:rPr lang="en-US" altLang="zh-CN" sz="4400" b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4400" b="1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矩形 77">
            <a:extLst>
              <a:ext uri="{FF2B5EF4-FFF2-40B4-BE49-F238E27FC236}">
                <a16:creationId xmlns:a16="http://schemas.microsoft.com/office/drawing/2014/main" id="{02F84F02-D3D4-4FF3-B6DB-5E8C216A306D}"/>
              </a:ext>
            </a:extLst>
          </p:cNvPr>
          <p:cNvSpPr/>
          <p:nvPr/>
        </p:nvSpPr>
        <p:spPr>
          <a:xfrm>
            <a:off x="6102877" y="2894209"/>
            <a:ext cx="2538549" cy="322076"/>
          </a:xfrm>
          <a:prstGeom prst="rect">
            <a:avLst/>
          </a:prstGeom>
          <a:solidFill>
            <a:srgbClr val="EF6A5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/>
            <a:r>
              <a:rPr lang="en-US" altLang="zh-CN" sz="1200" b="1">
                <a:solidFill>
                  <a:prstClr val="white"/>
                </a:solidFill>
                <a:cs typeface="+mn-ea"/>
                <a:sym typeface="+mn-lt"/>
              </a:rPr>
              <a:t>  2.Problem Background</a:t>
            </a:r>
            <a:endParaRPr lang="zh-CN" altLang="en-US" sz="1200" b="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0" name="矩形 77">
            <a:extLst>
              <a:ext uri="{FF2B5EF4-FFF2-40B4-BE49-F238E27FC236}">
                <a16:creationId xmlns:a16="http://schemas.microsoft.com/office/drawing/2014/main" id="{419EE830-24E3-4DC6-97B2-2A7D0E1A8E48}"/>
              </a:ext>
            </a:extLst>
          </p:cNvPr>
          <p:cNvSpPr/>
          <p:nvPr/>
        </p:nvSpPr>
        <p:spPr>
          <a:xfrm>
            <a:off x="6102877" y="3418647"/>
            <a:ext cx="2538549" cy="322076"/>
          </a:xfrm>
          <a:prstGeom prst="rect">
            <a:avLst/>
          </a:prstGeom>
          <a:solidFill>
            <a:srgbClr val="EF6A5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/>
            <a:r>
              <a:rPr lang="en-US" altLang="zh-CN" sz="1200" b="1">
                <a:solidFill>
                  <a:prstClr val="white"/>
                </a:solidFill>
                <a:cs typeface="+mn-ea"/>
                <a:sym typeface="+mn-lt"/>
              </a:rPr>
              <a:t>  3.Project Objective</a:t>
            </a:r>
            <a:endParaRPr lang="zh-CN" altLang="en-US" sz="1200" b="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矩形 77">
            <a:extLst>
              <a:ext uri="{FF2B5EF4-FFF2-40B4-BE49-F238E27FC236}">
                <a16:creationId xmlns:a16="http://schemas.microsoft.com/office/drawing/2014/main" id="{39502928-D70B-4F60-A1C2-AD1507ECD575}"/>
              </a:ext>
            </a:extLst>
          </p:cNvPr>
          <p:cNvSpPr/>
          <p:nvPr/>
        </p:nvSpPr>
        <p:spPr>
          <a:xfrm>
            <a:off x="6102877" y="3938802"/>
            <a:ext cx="2538549" cy="322076"/>
          </a:xfrm>
          <a:prstGeom prst="rect">
            <a:avLst/>
          </a:prstGeom>
          <a:solidFill>
            <a:srgbClr val="EF6A5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/>
            <a:r>
              <a:rPr lang="en-US" altLang="zh-CN" sz="1200" b="1">
                <a:solidFill>
                  <a:prstClr val="white"/>
                </a:solidFill>
                <a:cs typeface="+mn-ea"/>
                <a:sym typeface="+mn-lt"/>
              </a:rPr>
              <a:t>  4.Planning</a:t>
            </a:r>
            <a:endParaRPr lang="zh-CN" altLang="en-US" sz="1200" b="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4" name="矩形 77">
            <a:extLst>
              <a:ext uri="{FF2B5EF4-FFF2-40B4-BE49-F238E27FC236}">
                <a16:creationId xmlns:a16="http://schemas.microsoft.com/office/drawing/2014/main" id="{61EDA015-A4BA-43F8-8AF0-860352E4DA30}"/>
              </a:ext>
            </a:extLst>
          </p:cNvPr>
          <p:cNvSpPr/>
          <p:nvPr/>
        </p:nvSpPr>
        <p:spPr>
          <a:xfrm>
            <a:off x="6095999" y="4452847"/>
            <a:ext cx="2538549" cy="322076"/>
          </a:xfrm>
          <a:prstGeom prst="rect">
            <a:avLst/>
          </a:prstGeom>
          <a:solidFill>
            <a:srgbClr val="EF6A5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/>
            <a:r>
              <a:rPr lang="en-US" altLang="zh-CN" sz="1200" b="1">
                <a:solidFill>
                  <a:prstClr val="white"/>
                </a:solidFill>
                <a:cs typeface="+mn-ea"/>
                <a:sym typeface="+mn-lt"/>
              </a:rPr>
              <a:t>  5.Function</a:t>
            </a:r>
            <a:endParaRPr lang="zh-CN" altLang="en-US" sz="1200" b="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5" name="矩形 77">
            <a:extLst>
              <a:ext uri="{FF2B5EF4-FFF2-40B4-BE49-F238E27FC236}">
                <a16:creationId xmlns:a16="http://schemas.microsoft.com/office/drawing/2014/main" id="{C30F1118-088A-42F8-B190-77C01FEE5407}"/>
              </a:ext>
            </a:extLst>
          </p:cNvPr>
          <p:cNvSpPr/>
          <p:nvPr/>
        </p:nvSpPr>
        <p:spPr>
          <a:xfrm>
            <a:off x="6102877" y="4967469"/>
            <a:ext cx="2538549" cy="322076"/>
          </a:xfrm>
          <a:prstGeom prst="rect">
            <a:avLst/>
          </a:prstGeom>
          <a:solidFill>
            <a:srgbClr val="EF6A5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defTabSz="685800"/>
            <a:r>
              <a:rPr lang="en-US" altLang="zh-CN" sz="1200" b="1">
                <a:solidFill>
                  <a:prstClr val="white"/>
                </a:solidFill>
                <a:cs typeface="+mn-ea"/>
                <a:sym typeface="+mn-lt"/>
              </a:rPr>
              <a:t>  6.Diagram</a:t>
            </a:r>
            <a:endParaRPr lang="zh-CN" altLang="en-US" sz="1200" b="1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20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1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1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/>
      <p:bldP spid="77" grpId="0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AC04A348-008F-4DA5-8BBF-4D3CDFADA335}"/>
              </a:ext>
            </a:extLst>
          </p:cNvPr>
          <p:cNvGrpSpPr/>
          <p:nvPr/>
        </p:nvGrpSpPr>
        <p:grpSpPr>
          <a:xfrm>
            <a:off x="548858" y="3685174"/>
            <a:ext cx="1896053" cy="1433119"/>
            <a:chOff x="1871171" y="3448784"/>
            <a:chExt cx="1896053" cy="1433119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8BFF260-37D2-4526-B9E3-1D5122E1C1F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920418" y="3404461"/>
              <a:ext cx="1162255" cy="1260749"/>
            </a:xfrm>
            <a:custGeom>
              <a:avLst/>
              <a:gdLst>
                <a:gd name="T0" fmla="*/ 1027 w 1074"/>
                <a:gd name="T1" fmla="*/ 392 h 1167"/>
                <a:gd name="T2" fmla="*/ 993 w 1074"/>
                <a:gd name="T3" fmla="*/ 295 h 1167"/>
                <a:gd name="T4" fmla="*/ 650 w 1074"/>
                <a:gd name="T5" fmla="*/ 53 h 1167"/>
                <a:gd name="T6" fmla="*/ 543 w 1074"/>
                <a:gd name="T7" fmla="*/ 59 h 1167"/>
                <a:gd name="T8" fmla="*/ 0 w 1074"/>
                <a:gd name="T9" fmla="*/ 827 h 1167"/>
                <a:gd name="T10" fmla="*/ 480 w 1074"/>
                <a:gd name="T11" fmla="*/ 1167 h 1167"/>
                <a:gd name="T12" fmla="*/ 1027 w 1074"/>
                <a:gd name="T13" fmla="*/ 392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4" h="1167">
                  <a:moveTo>
                    <a:pt x="1027" y="392"/>
                  </a:moveTo>
                  <a:cubicBezTo>
                    <a:pt x="1074" y="327"/>
                    <a:pt x="993" y="295"/>
                    <a:pt x="993" y="295"/>
                  </a:cubicBezTo>
                  <a:cubicBezTo>
                    <a:pt x="650" y="53"/>
                    <a:pt x="650" y="53"/>
                    <a:pt x="650" y="53"/>
                  </a:cubicBezTo>
                  <a:cubicBezTo>
                    <a:pt x="575" y="0"/>
                    <a:pt x="543" y="59"/>
                    <a:pt x="543" y="59"/>
                  </a:cubicBezTo>
                  <a:cubicBezTo>
                    <a:pt x="0" y="827"/>
                    <a:pt x="0" y="827"/>
                    <a:pt x="0" y="827"/>
                  </a:cubicBezTo>
                  <a:cubicBezTo>
                    <a:pt x="480" y="1167"/>
                    <a:pt x="480" y="1167"/>
                    <a:pt x="480" y="1167"/>
                  </a:cubicBezTo>
                  <a:lnTo>
                    <a:pt x="1027" y="392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BB5175E-B7C3-4B60-8184-D7EB719474C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107564" y="3704874"/>
              <a:ext cx="832291" cy="911088"/>
            </a:xfrm>
            <a:custGeom>
              <a:avLst/>
              <a:gdLst>
                <a:gd name="T0" fmla="*/ 169 w 169"/>
                <a:gd name="T1" fmla="*/ 54 h 185"/>
                <a:gd name="T2" fmla="*/ 76 w 169"/>
                <a:gd name="T3" fmla="*/ 185 h 185"/>
                <a:gd name="T4" fmla="*/ 0 w 169"/>
                <a:gd name="T5" fmla="*/ 131 h 185"/>
                <a:gd name="T6" fmla="*/ 93 w 169"/>
                <a:gd name="T7" fmla="*/ 0 h 185"/>
                <a:gd name="T8" fmla="*/ 169 w 169"/>
                <a:gd name="T9" fmla="*/ 5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85">
                  <a:moveTo>
                    <a:pt x="169" y="54"/>
                  </a:moveTo>
                  <a:lnTo>
                    <a:pt x="76" y="185"/>
                  </a:lnTo>
                  <a:lnTo>
                    <a:pt x="0" y="131"/>
                  </a:lnTo>
                  <a:lnTo>
                    <a:pt x="93" y="0"/>
                  </a:lnTo>
                  <a:lnTo>
                    <a:pt x="169" y="54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A466528D-9CA0-4A3C-8976-72029FAC5B46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1932732" y="3544818"/>
              <a:ext cx="1157331" cy="1260749"/>
            </a:xfrm>
            <a:custGeom>
              <a:avLst/>
              <a:gdLst>
                <a:gd name="T0" fmla="*/ 993 w 1073"/>
                <a:gd name="T1" fmla="*/ 295 h 1167"/>
                <a:gd name="T2" fmla="*/ 650 w 1073"/>
                <a:gd name="T3" fmla="*/ 53 h 1167"/>
                <a:gd name="T4" fmla="*/ 542 w 1073"/>
                <a:gd name="T5" fmla="*/ 60 h 1167"/>
                <a:gd name="T6" fmla="*/ 0 w 1073"/>
                <a:gd name="T7" fmla="*/ 828 h 1167"/>
                <a:gd name="T8" fmla="*/ 480 w 1073"/>
                <a:gd name="T9" fmla="*/ 1167 h 1167"/>
                <a:gd name="T10" fmla="*/ 1027 w 1073"/>
                <a:gd name="T11" fmla="*/ 392 h 1167"/>
                <a:gd name="T12" fmla="*/ 993 w 1073"/>
                <a:gd name="T13" fmla="*/ 295 h 1167"/>
                <a:gd name="T14" fmla="*/ 735 w 1073"/>
                <a:gd name="T15" fmla="*/ 408 h 1167"/>
                <a:gd name="T16" fmla="*/ 660 w 1073"/>
                <a:gd name="T17" fmla="*/ 429 h 1167"/>
                <a:gd name="T18" fmla="*/ 611 w 1073"/>
                <a:gd name="T19" fmla="*/ 498 h 1167"/>
                <a:gd name="T20" fmla="*/ 612 w 1073"/>
                <a:gd name="T21" fmla="*/ 685 h 1167"/>
                <a:gd name="T22" fmla="*/ 600 w 1073"/>
                <a:gd name="T23" fmla="*/ 700 h 1167"/>
                <a:gd name="T24" fmla="*/ 601 w 1073"/>
                <a:gd name="T25" fmla="*/ 746 h 1167"/>
                <a:gd name="T26" fmla="*/ 548 w 1073"/>
                <a:gd name="T27" fmla="*/ 755 h 1167"/>
                <a:gd name="T28" fmla="*/ 539 w 1073"/>
                <a:gd name="T29" fmla="*/ 702 h 1167"/>
                <a:gd name="T30" fmla="*/ 589 w 1073"/>
                <a:gd name="T31" fmla="*/ 691 h 1167"/>
                <a:gd name="T32" fmla="*/ 603 w 1073"/>
                <a:gd name="T33" fmla="*/ 511 h 1167"/>
                <a:gd name="T34" fmla="*/ 397 w 1073"/>
                <a:gd name="T35" fmla="*/ 802 h 1167"/>
                <a:gd name="T36" fmla="*/ 396 w 1073"/>
                <a:gd name="T37" fmla="*/ 843 h 1167"/>
                <a:gd name="T38" fmla="*/ 344 w 1073"/>
                <a:gd name="T39" fmla="*/ 851 h 1167"/>
                <a:gd name="T40" fmla="*/ 336 w 1073"/>
                <a:gd name="T41" fmla="*/ 800 h 1167"/>
                <a:gd name="T42" fmla="*/ 374 w 1073"/>
                <a:gd name="T43" fmla="*/ 786 h 1167"/>
                <a:gd name="T44" fmla="*/ 531 w 1073"/>
                <a:gd name="T45" fmla="*/ 563 h 1167"/>
                <a:gd name="T46" fmla="*/ 366 w 1073"/>
                <a:gd name="T47" fmla="*/ 633 h 1167"/>
                <a:gd name="T48" fmla="*/ 376 w 1073"/>
                <a:gd name="T49" fmla="*/ 695 h 1167"/>
                <a:gd name="T50" fmla="*/ 313 w 1073"/>
                <a:gd name="T51" fmla="*/ 706 h 1167"/>
                <a:gd name="T52" fmla="*/ 302 w 1073"/>
                <a:gd name="T53" fmla="*/ 643 h 1167"/>
                <a:gd name="T54" fmla="*/ 354 w 1073"/>
                <a:gd name="T55" fmla="*/ 626 h 1167"/>
                <a:gd name="T56" fmla="*/ 541 w 1073"/>
                <a:gd name="T57" fmla="*/ 549 h 1167"/>
                <a:gd name="T58" fmla="*/ 637 w 1073"/>
                <a:gd name="T59" fmla="*/ 413 h 1167"/>
                <a:gd name="T60" fmla="*/ 632 w 1073"/>
                <a:gd name="T61" fmla="*/ 335 h 1167"/>
                <a:gd name="T62" fmla="*/ 720 w 1073"/>
                <a:gd name="T63" fmla="*/ 320 h 1167"/>
                <a:gd name="T64" fmla="*/ 735 w 1073"/>
                <a:gd name="T65" fmla="*/ 408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3" h="1167">
                  <a:moveTo>
                    <a:pt x="993" y="295"/>
                  </a:moveTo>
                  <a:cubicBezTo>
                    <a:pt x="650" y="53"/>
                    <a:pt x="650" y="53"/>
                    <a:pt x="650" y="53"/>
                  </a:cubicBezTo>
                  <a:cubicBezTo>
                    <a:pt x="574" y="0"/>
                    <a:pt x="542" y="60"/>
                    <a:pt x="542" y="60"/>
                  </a:cubicBezTo>
                  <a:cubicBezTo>
                    <a:pt x="0" y="828"/>
                    <a:pt x="0" y="828"/>
                    <a:pt x="0" y="828"/>
                  </a:cubicBezTo>
                  <a:cubicBezTo>
                    <a:pt x="480" y="1167"/>
                    <a:pt x="480" y="1167"/>
                    <a:pt x="480" y="1167"/>
                  </a:cubicBezTo>
                  <a:cubicBezTo>
                    <a:pt x="1027" y="392"/>
                    <a:pt x="1027" y="392"/>
                    <a:pt x="1027" y="392"/>
                  </a:cubicBezTo>
                  <a:cubicBezTo>
                    <a:pt x="1073" y="327"/>
                    <a:pt x="993" y="295"/>
                    <a:pt x="993" y="295"/>
                  </a:cubicBezTo>
                  <a:close/>
                  <a:moveTo>
                    <a:pt x="735" y="408"/>
                  </a:moveTo>
                  <a:cubicBezTo>
                    <a:pt x="718" y="432"/>
                    <a:pt x="687" y="440"/>
                    <a:pt x="660" y="429"/>
                  </a:cubicBezTo>
                  <a:cubicBezTo>
                    <a:pt x="611" y="498"/>
                    <a:pt x="611" y="498"/>
                    <a:pt x="611" y="498"/>
                  </a:cubicBezTo>
                  <a:cubicBezTo>
                    <a:pt x="668" y="580"/>
                    <a:pt x="636" y="650"/>
                    <a:pt x="612" y="685"/>
                  </a:cubicBezTo>
                  <a:cubicBezTo>
                    <a:pt x="607" y="691"/>
                    <a:pt x="603" y="696"/>
                    <a:pt x="600" y="700"/>
                  </a:cubicBezTo>
                  <a:cubicBezTo>
                    <a:pt x="610" y="713"/>
                    <a:pt x="611" y="732"/>
                    <a:pt x="601" y="746"/>
                  </a:cubicBezTo>
                  <a:cubicBezTo>
                    <a:pt x="589" y="764"/>
                    <a:pt x="565" y="768"/>
                    <a:pt x="548" y="755"/>
                  </a:cubicBezTo>
                  <a:cubicBezTo>
                    <a:pt x="531" y="743"/>
                    <a:pt x="527" y="720"/>
                    <a:pt x="539" y="702"/>
                  </a:cubicBezTo>
                  <a:cubicBezTo>
                    <a:pt x="550" y="686"/>
                    <a:pt x="572" y="682"/>
                    <a:pt x="589" y="691"/>
                  </a:cubicBezTo>
                  <a:cubicBezTo>
                    <a:pt x="609" y="669"/>
                    <a:pt x="661" y="598"/>
                    <a:pt x="603" y="511"/>
                  </a:cubicBezTo>
                  <a:cubicBezTo>
                    <a:pt x="397" y="802"/>
                    <a:pt x="397" y="802"/>
                    <a:pt x="397" y="802"/>
                  </a:cubicBezTo>
                  <a:cubicBezTo>
                    <a:pt x="404" y="814"/>
                    <a:pt x="404" y="830"/>
                    <a:pt x="396" y="843"/>
                  </a:cubicBezTo>
                  <a:cubicBezTo>
                    <a:pt x="384" y="859"/>
                    <a:pt x="361" y="863"/>
                    <a:pt x="344" y="851"/>
                  </a:cubicBezTo>
                  <a:cubicBezTo>
                    <a:pt x="328" y="840"/>
                    <a:pt x="324" y="817"/>
                    <a:pt x="336" y="800"/>
                  </a:cubicBezTo>
                  <a:cubicBezTo>
                    <a:pt x="344" y="788"/>
                    <a:pt x="360" y="782"/>
                    <a:pt x="374" y="786"/>
                  </a:cubicBezTo>
                  <a:cubicBezTo>
                    <a:pt x="531" y="563"/>
                    <a:pt x="531" y="563"/>
                    <a:pt x="531" y="563"/>
                  </a:cubicBezTo>
                  <a:cubicBezTo>
                    <a:pt x="425" y="556"/>
                    <a:pt x="379" y="612"/>
                    <a:pt x="366" y="633"/>
                  </a:cubicBezTo>
                  <a:cubicBezTo>
                    <a:pt x="386" y="647"/>
                    <a:pt x="391" y="675"/>
                    <a:pt x="376" y="695"/>
                  </a:cubicBezTo>
                  <a:cubicBezTo>
                    <a:pt x="362" y="716"/>
                    <a:pt x="334" y="720"/>
                    <a:pt x="313" y="706"/>
                  </a:cubicBezTo>
                  <a:cubicBezTo>
                    <a:pt x="293" y="692"/>
                    <a:pt x="288" y="663"/>
                    <a:pt x="302" y="643"/>
                  </a:cubicBezTo>
                  <a:cubicBezTo>
                    <a:pt x="314" y="626"/>
                    <a:pt x="335" y="620"/>
                    <a:pt x="354" y="626"/>
                  </a:cubicBezTo>
                  <a:cubicBezTo>
                    <a:pt x="368" y="603"/>
                    <a:pt x="420" y="539"/>
                    <a:pt x="541" y="549"/>
                  </a:cubicBezTo>
                  <a:cubicBezTo>
                    <a:pt x="637" y="413"/>
                    <a:pt x="637" y="413"/>
                    <a:pt x="637" y="413"/>
                  </a:cubicBezTo>
                  <a:cubicBezTo>
                    <a:pt x="618" y="392"/>
                    <a:pt x="615" y="359"/>
                    <a:pt x="632" y="335"/>
                  </a:cubicBezTo>
                  <a:cubicBezTo>
                    <a:pt x="652" y="306"/>
                    <a:pt x="692" y="300"/>
                    <a:pt x="720" y="320"/>
                  </a:cubicBezTo>
                  <a:cubicBezTo>
                    <a:pt x="749" y="340"/>
                    <a:pt x="755" y="379"/>
                    <a:pt x="735" y="408"/>
                  </a:cubicBezTo>
                  <a:close/>
                </a:path>
              </a:pathLst>
            </a:custGeom>
            <a:solidFill>
              <a:srgbClr val="D1D0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EA05ACC-BF20-4C52-A154-F5284980702B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853672" y="4219514"/>
              <a:ext cx="526955" cy="512179"/>
            </a:xfrm>
            <a:custGeom>
              <a:avLst/>
              <a:gdLst>
                <a:gd name="T0" fmla="*/ 107 w 107"/>
                <a:gd name="T1" fmla="*/ 48 h 104"/>
                <a:gd name="T2" fmla="*/ 39 w 107"/>
                <a:gd name="T3" fmla="*/ 0 h 104"/>
                <a:gd name="T4" fmla="*/ 0 w 107"/>
                <a:gd name="T5" fmla="*/ 56 h 104"/>
                <a:gd name="T6" fmla="*/ 67 w 107"/>
                <a:gd name="T7" fmla="*/ 104 h 104"/>
                <a:gd name="T8" fmla="*/ 107 w 107"/>
                <a:gd name="T9" fmla="*/ 48 h 104"/>
                <a:gd name="T10" fmla="*/ 37 w 107"/>
                <a:gd name="T11" fmla="*/ 53 h 104"/>
                <a:gd name="T12" fmla="*/ 22 w 107"/>
                <a:gd name="T13" fmla="*/ 42 h 104"/>
                <a:gd name="T14" fmla="*/ 30 w 107"/>
                <a:gd name="T15" fmla="*/ 30 h 104"/>
                <a:gd name="T16" fmla="*/ 45 w 107"/>
                <a:gd name="T17" fmla="*/ 41 h 104"/>
                <a:gd name="T18" fmla="*/ 37 w 107"/>
                <a:gd name="T19" fmla="*/ 53 h 104"/>
                <a:gd name="T20" fmla="*/ 66 w 107"/>
                <a:gd name="T21" fmla="*/ 56 h 104"/>
                <a:gd name="T22" fmla="*/ 81 w 107"/>
                <a:gd name="T23" fmla="*/ 66 h 104"/>
                <a:gd name="T24" fmla="*/ 73 w 107"/>
                <a:gd name="T25" fmla="*/ 78 h 104"/>
                <a:gd name="T26" fmla="*/ 57 w 107"/>
                <a:gd name="T27" fmla="*/ 68 h 104"/>
                <a:gd name="T28" fmla="*/ 66 w 107"/>
                <a:gd name="T29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04">
                  <a:moveTo>
                    <a:pt x="107" y="48"/>
                  </a:moveTo>
                  <a:lnTo>
                    <a:pt x="39" y="0"/>
                  </a:lnTo>
                  <a:lnTo>
                    <a:pt x="0" y="56"/>
                  </a:lnTo>
                  <a:lnTo>
                    <a:pt x="67" y="104"/>
                  </a:lnTo>
                  <a:lnTo>
                    <a:pt x="107" y="48"/>
                  </a:lnTo>
                  <a:close/>
                  <a:moveTo>
                    <a:pt x="37" y="53"/>
                  </a:moveTo>
                  <a:lnTo>
                    <a:pt x="22" y="42"/>
                  </a:lnTo>
                  <a:lnTo>
                    <a:pt x="30" y="30"/>
                  </a:lnTo>
                  <a:lnTo>
                    <a:pt x="45" y="41"/>
                  </a:lnTo>
                  <a:lnTo>
                    <a:pt x="37" y="53"/>
                  </a:lnTo>
                  <a:close/>
                  <a:moveTo>
                    <a:pt x="66" y="56"/>
                  </a:moveTo>
                  <a:lnTo>
                    <a:pt x="81" y="66"/>
                  </a:lnTo>
                  <a:lnTo>
                    <a:pt x="73" y="78"/>
                  </a:lnTo>
                  <a:lnTo>
                    <a:pt x="57" y="68"/>
                  </a:lnTo>
                  <a:lnTo>
                    <a:pt x="66" y="56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D5C60AEB-B3D1-4ACE-B01A-FC0A9F2900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200872" y="3507881"/>
              <a:ext cx="615600" cy="497406"/>
            </a:xfrm>
            <a:custGeom>
              <a:avLst/>
              <a:gdLst>
                <a:gd name="T0" fmla="*/ 305 w 568"/>
                <a:gd name="T1" fmla="*/ 55 h 460"/>
                <a:gd name="T2" fmla="*/ 242 w 568"/>
                <a:gd name="T3" fmla="*/ 45 h 460"/>
                <a:gd name="T4" fmla="*/ 244 w 568"/>
                <a:gd name="T5" fmla="*/ 32 h 460"/>
                <a:gd name="T6" fmla="*/ 194 w 568"/>
                <a:gd name="T7" fmla="*/ 24 h 460"/>
                <a:gd name="T8" fmla="*/ 192 w 568"/>
                <a:gd name="T9" fmla="*/ 37 h 460"/>
                <a:gd name="T10" fmla="*/ 181 w 568"/>
                <a:gd name="T11" fmla="*/ 35 h 460"/>
                <a:gd name="T12" fmla="*/ 183 w 568"/>
                <a:gd name="T13" fmla="*/ 23 h 460"/>
                <a:gd name="T14" fmla="*/ 48 w 568"/>
                <a:gd name="T15" fmla="*/ 0 h 460"/>
                <a:gd name="T16" fmla="*/ 0 w 568"/>
                <a:gd name="T17" fmla="*/ 293 h 460"/>
                <a:gd name="T18" fmla="*/ 60 w 568"/>
                <a:gd name="T19" fmla="*/ 388 h 460"/>
                <a:gd name="T20" fmla="*/ 159 w 568"/>
                <a:gd name="T21" fmla="*/ 404 h 460"/>
                <a:gd name="T22" fmla="*/ 162 w 568"/>
                <a:gd name="T23" fmla="*/ 389 h 460"/>
                <a:gd name="T24" fmla="*/ 189 w 568"/>
                <a:gd name="T25" fmla="*/ 394 h 460"/>
                <a:gd name="T26" fmla="*/ 186 w 568"/>
                <a:gd name="T27" fmla="*/ 408 h 460"/>
                <a:gd name="T28" fmla="*/ 494 w 568"/>
                <a:gd name="T29" fmla="*/ 459 h 460"/>
                <a:gd name="T30" fmla="*/ 515 w 568"/>
                <a:gd name="T31" fmla="*/ 432 h 460"/>
                <a:gd name="T32" fmla="*/ 564 w 568"/>
                <a:gd name="T33" fmla="*/ 128 h 460"/>
                <a:gd name="T34" fmla="*/ 532 w 568"/>
                <a:gd name="T35" fmla="*/ 79 h 460"/>
                <a:gd name="T36" fmla="*/ 307 w 568"/>
                <a:gd name="T37" fmla="*/ 43 h 460"/>
                <a:gd name="T38" fmla="*/ 305 w 568"/>
                <a:gd name="T39" fmla="*/ 55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8" h="460">
                  <a:moveTo>
                    <a:pt x="305" y="55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4" y="32"/>
                    <a:pt x="244" y="32"/>
                    <a:pt x="244" y="32"/>
                  </a:cubicBezTo>
                  <a:cubicBezTo>
                    <a:pt x="194" y="24"/>
                    <a:pt x="194" y="24"/>
                    <a:pt x="194" y="24"/>
                  </a:cubicBezTo>
                  <a:cubicBezTo>
                    <a:pt x="192" y="37"/>
                    <a:pt x="192" y="37"/>
                    <a:pt x="192" y="3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60" y="388"/>
                    <a:pt x="60" y="388"/>
                    <a:pt x="60" y="388"/>
                  </a:cubicBezTo>
                  <a:cubicBezTo>
                    <a:pt x="159" y="404"/>
                    <a:pt x="159" y="404"/>
                    <a:pt x="159" y="404"/>
                  </a:cubicBezTo>
                  <a:cubicBezTo>
                    <a:pt x="162" y="389"/>
                    <a:pt x="162" y="389"/>
                    <a:pt x="162" y="389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6" y="408"/>
                    <a:pt x="186" y="408"/>
                    <a:pt x="186" y="408"/>
                  </a:cubicBezTo>
                  <a:cubicBezTo>
                    <a:pt x="494" y="459"/>
                    <a:pt x="494" y="459"/>
                    <a:pt x="494" y="459"/>
                  </a:cubicBezTo>
                  <a:cubicBezTo>
                    <a:pt x="505" y="460"/>
                    <a:pt x="515" y="432"/>
                    <a:pt x="515" y="432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8" y="103"/>
                    <a:pt x="532" y="79"/>
                    <a:pt x="532" y="79"/>
                  </a:cubicBezTo>
                  <a:cubicBezTo>
                    <a:pt x="307" y="43"/>
                    <a:pt x="307" y="43"/>
                    <a:pt x="307" y="43"/>
                  </a:cubicBezTo>
                  <a:lnTo>
                    <a:pt x="305" y="55"/>
                  </a:ln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9BDEFE60-D131-45AF-81B1-A1F5E0D09C28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865983" y="4364798"/>
              <a:ext cx="526955" cy="507255"/>
            </a:xfrm>
            <a:custGeom>
              <a:avLst/>
              <a:gdLst>
                <a:gd name="T0" fmla="*/ 68 w 107"/>
                <a:gd name="T1" fmla="*/ 103 h 103"/>
                <a:gd name="T2" fmla="*/ 107 w 107"/>
                <a:gd name="T3" fmla="*/ 48 h 103"/>
                <a:gd name="T4" fmla="*/ 40 w 107"/>
                <a:gd name="T5" fmla="*/ 0 h 103"/>
                <a:gd name="T6" fmla="*/ 0 w 107"/>
                <a:gd name="T7" fmla="*/ 56 h 103"/>
                <a:gd name="T8" fmla="*/ 68 w 107"/>
                <a:gd name="T9" fmla="*/ 103 h 103"/>
                <a:gd name="T10" fmla="*/ 22 w 107"/>
                <a:gd name="T11" fmla="*/ 42 h 103"/>
                <a:gd name="T12" fmla="*/ 31 w 107"/>
                <a:gd name="T13" fmla="*/ 30 h 103"/>
                <a:gd name="T14" fmla="*/ 46 w 107"/>
                <a:gd name="T15" fmla="*/ 40 h 103"/>
                <a:gd name="T16" fmla="*/ 38 w 107"/>
                <a:gd name="T17" fmla="*/ 53 h 103"/>
                <a:gd name="T18" fmla="*/ 22 w 107"/>
                <a:gd name="T19" fmla="*/ 42 h 103"/>
                <a:gd name="T20" fmla="*/ 58 w 107"/>
                <a:gd name="T21" fmla="*/ 67 h 103"/>
                <a:gd name="T22" fmla="*/ 67 w 107"/>
                <a:gd name="T23" fmla="*/ 55 h 103"/>
                <a:gd name="T24" fmla="*/ 82 w 107"/>
                <a:gd name="T25" fmla="*/ 66 h 103"/>
                <a:gd name="T26" fmla="*/ 73 w 107"/>
                <a:gd name="T27" fmla="*/ 78 h 103"/>
                <a:gd name="T28" fmla="*/ 58 w 107"/>
                <a:gd name="T29" fmla="*/ 6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03">
                  <a:moveTo>
                    <a:pt x="68" y="103"/>
                  </a:moveTo>
                  <a:lnTo>
                    <a:pt x="107" y="48"/>
                  </a:lnTo>
                  <a:lnTo>
                    <a:pt x="40" y="0"/>
                  </a:lnTo>
                  <a:lnTo>
                    <a:pt x="0" y="56"/>
                  </a:lnTo>
                  <a:lnTo>
                    <a:pt x="68" y="103"/>
                  </a:lnTo>
                  <a:close/>
                  <a:moveTo>
                    <a:pt x="22" y="42"/>
                  </a:moveTo>
                  <a:lnTo>
                    <a:pt x="31" y="30"/>
                  </a:lnTo>
                  <a:lnTo>
                    <a:pt x="46" y="40"/>
                  </a:lnTo>
                  <a:lnTo>
                    <a:pt x="38" y="53"/>
                  </a:lnTo>
                  <a:lnTo>
                    <a:pt x="22" y="42"/>
                  </a:lnTo>
                  <a:close/>
                  <a:moveTo>
                    <a:pt x="58" y="67"/>
                  </a:moveTo>
                  <a:lnTo>
                    <a:pt x="67" y="55"/>
                  </a:lnTo>
                  <a:lnTo>
                    <a:pt x="82" y="66"/>
                  </a:lnTo>
                  <a:lnTo>
                    <a:pt x="73" y="78"/>
                  </a:lnTo>
                  <a:lnTo>
                    <a:pt x="5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7CAA496F-6E7A-4A40-A7F5-FD2FEAEEDC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282130" y="3953578"/>
              <a:ext cx="59097" cy="34473"/>
            </a:xfrm>
            <a:custGeom>
              <a:avLst/>
              <a:gdLst>
                <a:gd name="T0" fmla="*/ 1 w 12"/>
                <a:gd name="T1" fmla="*/ 0 h 7"/>
                <a:gd name="T2" fmla="*/ 12 w 12"/>
                <a:gd name="T3" fmla="*/ 2 h 7"/>
                <a:gd name="T4" fmla="*/ 12 w 12"/>
                <a:gd name="T5" fmla="*/ 7 h 7"/>
                <a:gd name="T6" fmla="*/ 0 w 12"/>
                <a:gd name="T7" fmla="*/ 5 h 7"/>
                <a:gd name="T8" fmla="*/ 1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1" y="0"/>
                  </a:moveTo>
                  <a:lnTo>
                    <a:pt x="12" y="2"/>
                  </a:lnTo>
                  <a:lnTo>
                    <a:pt x="12" y="7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F6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43672997-E479-48DF-BF6C-1F51C0D942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213183" y="3648237"/>
              <a:ext cx="610676" cy="497406"/>
            </a:xfrm>
            <a:custGeom>
              <a:avLst/>
              <a:gdLst>
                <a:gd name="T0" fmla="*/ 514 w 568"/>
                <a:gd name="T1" fmla="*/ 431 h 460"/>
                <a:gd name="T2" fmla="*/ 493 w 568"/>
                <a:gd name="T3" fmla="*/ 458 h 460"/>
                <a:gd name="T4" fmla="*/ 186 w 568"/>
                <a:gd name="T5" fmla="*/ 408 h 460"/>
                <a:gd name="T6" fmla="*/ 188 w 568"/>
                <a:gd name="T7" fmla="*/ 393 h 460"/>
                <a:gd name="T8" fmla="*/ 161 w 568"/>
                <a:gd name="T9" fmla="*/ 389 h 460"/>
                <a:gd name="T10" fmla="*/ 159 w 568"/>
                <a:gd name="T11" fmla="*/ 403 h 460"/>
                <a:gd name="T12" fmla="*/ 60 w 568"/>
                <a:gd name="T13" fmla="*/ 387 h 460"/>
                <a:gd name="T14" fmla="*/ 0 w 568"/>
                <a:gd name="T15" fmla="*/ 292 h 460"/>
                <a:gd name="T16" fmla="*/ 47 w 568"/>
                <a:gd name="T17" fmla="*/ 0 h 460"/>
                <a:gd name="T18" fmla="*/ 183 w 568"/>
                <a:gd name="T19" fmla="*/ 22 h 460"/>
                <a:gd name="T20" fmla="*/ 181 w 568"/>
                <a:gd name="T21" fmla="*/ 34 h 460"/>
                <a:gd name="T22" fmla="*/ 305 w 568"/>
                <a:gd name="T23" fmla="*/ 54 h 460"/>
                <a:gd name="T24" fmla="*/ 307 w 568"/>
                <a:gd name="T25" fmla="*/ 42 h 460"/>
                <a:gd name="T26" fmla="*/ 531 w 568"/>
                <a:gd name="T27" fmla="*/ 78 h 460"/>
                <a:gd name="T28" fmla="*/ 564 w 568"/>
                <a:gd name="T29" fmla="*/ 127 h 460"/>
                <a:gd name="T30" fmla="*/ 514 w 568"/>
                <a:gd name="T31" fmla="*/ 431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60">
                  <a:moveTo>
                    <a:pt x="514" y="431"/>
                  </a:moveTo>
                  <a:cubicBezTo>
                    <a:pt x="514" y="431"/>
                    <a:pt x="505" y="460"/>
                    <a:pt x="493" y="458"/>
                  </a:cubicBezTo>
                  <a:cubicBezTo>
                    <a:pt x="186" y="408"/>
                    <a:pt x="186" y="408"/>
                    <a:pt x="186" y="408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61" y="389"/>
                    <a:pt x="161" y="389"/>
                    <a:pt x="161" y="389"/>
                  </a:cubicBezTo>
                  <a:cubicBezTo>
                    <a:pt x="159" y="403"/>
                    <a:pt x="159" y="403"/>
                    <a:pt x="159" y="403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305" y="54"/>
                    <a:pt x="305" y="54"/>
                    <a:pt x="305" y="54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531" y="78"/>
                    <a:pt x="531" y="78"/>
                    <a:pt x="531" y="78"/>
                  </a:cubicBezTo>
                  <a:cubicBezTo>
                    <a:pt x="531" y="78"/>
                    <a:pt x="568" y="102"/>
                    <a:pt x="564" y="127"/>
                  </a:cubicBezTo>
                  <a:lnTo>
                    <a:pt x="514" y="43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FE92A85F-6C0E-44FB-B129-0F7C8BD91B0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597318" y="4066848"/>
              <a:ext cx="88645" cy="44324"/>
            </a:xfrm>
            <a:custGeom>
              <a:avLst/>
              <a:gdLst>
                <a:gd name="T0" fmla="*/ 1 w 18"/>
                <a:gd name="T1" fmla="*/ 0 h 9"/>
                <a:gd name="T2" fmla="*/ 18 w 18"/>
                <a:gd name="T3" fmla="*/ 2 h 9"/>
                <a:gd name="T4" fmla="*/ 17 w 18"/>
                <a:gd name="T5" fmla="*/ 9 h 9"/>
                <a:gd name="T6" fmla="*/ 0 w 18"/>
                <a:gd name="T7" fmla="*/ 6 h 9"/>
                <a:gd name="T8" fmla="*/ 1 w 1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" y="0"/>
                  </a:moveTo>
                  <a:lnTo>
                    <a:pt x="18" y="2"/>
                  </a:lnTo>
                  <a:lnTo>
                    <a:pt x="17" y="9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2C89845-6F4B-4B6B-B38B-3FD228FE049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550530" y="4103784"/>
              <a:ext cx="88645" cy="39397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34FD9E6C-C95A-441C-97E8-825E82F2FD8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516057" y="4098860"/>
              <a:ext cx="88645" cy="39397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0939D5CB-1082-4D1D-A8A8-45D83F0DEE6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481584" y="4093935"/>
              <a:ext cx="88645" cy="39397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791E15A4-4F3C-4329-94A7-DDC9E07C73B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449574" y="4086546"/>
              <a:ext cx="83721" cy="39397"/>
            </a:xfrm>
            <a:custGeom>
              <a:avLst/>
              <a:gdLst>
                <a:gd name="T0" fmla="*/ 0 w 17"/>
                <a:gd name="T1" fmla="*/ 0 h 8"/>
                <a:gd name="T2" fmla="*/ 17 w 17"/>
                <a:gd name="T3" fmla="*/ 3 h 8"/>
                <a:gd name="T4" fmla="*/ 17 w 17"/>
                <a:gd name="T5" fmla="*/ 8 h 8"/>
                <a:gd name="T6" fmla="*/ 0 w 17"/>
                <a:gd name="T7" fmla="*/ 5 h 8"/>
                <a:gd name="T8" fmla="*/ 0 w 1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lnTo>
                    <a:pt x="17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395BC613-D4EF-491E-813E-F540F9CBF7B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412636" y="4079160"/>
              <a:ext cx="88645" cy="39397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3B4B7E66-EA37-44B2-9D90-2CF19CFD216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378163" y="4074235"/>
              <a:ext cx="88645" cy="39397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838D7FCE-D500-4C7B-82D6-470F7E4DB4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343690" y="4069311"/>
              <a:ext cx="88645" cy="39397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4E4E301F-AC53-451F-AFE0-02E554CA747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309215" y="4064384"/>
              <a:ext cx="88645" cy="39397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EFD9FA13-8D26-4EDF-AD47-61314A4E400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274742" y="4059460"/>
              <a:ext cx="88645" cy="39397"/>
            </a:xfrm>
            <a:custGeom>
              <a:avLst/>
              <a:gdLst>
                <a:gd name="T0" fmla="*/ 1 w 18"/>
                <a:gd name="T1" fmla="*/ 0 h 8"/>
                <a:gd name="T2" fmla="*/ 18 w 18"/>
                <a:gd name="T3" fmla="*/ 3 h 8"/>
                <a:gd name="T4" fmla="*/ 17 w 18"/>
                <a:gd name="T5" fmla="*/ 8 h 8"/>
                <a:gd name="T6" fmla="*/ 0 w 18"/>
                <a:gd name="T7" fmla="*/ 5 h 8"/>
                <a:gd name="T8" fmla="*/ 1 w 1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18" y="3"/>
                  </a:lnTo>
                  <a:lnTo>
                    <a:pt x="1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719A6813-90A4-498A-BDED-0B64703FF6D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397862" y="3586676"/>
              <a:ext cx="285640" cy="374285"/>
            </a:xfrm>
            <a:custGeom>
              <a:avLst/>
              <a:gdLst>
                <a:gd name="T0" fmla="*/ 11 w 58"/>
                <a:gd name="T1" fmla="*/ 0 h 76"/>
                <a:gd name="T2" fmla="*/ 58 w 58"/>
                <a:gd name="T3" fmla="*/ 8 h 76"/>
                <a:gd name="T4" fmla="*/ 47 w 58"/>
                <a:gd name="T5" fmla="*/ 76 h 76"/>
                <a:gd name="T6" fmla="*/ 0 w 58"/>
                <a:gd name="T7" fmla="*/ 68 h 76"/>
                <a:gd name="T8" fmla="*/ 11 w 5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6">
                  <a:moveTo>
                    <a:pt x="11" y="0"/>
                  </a:moveTo>
                  <a:lnTo>
                    <a:pt x="58" y="8"/>
                  </a:lnTo>
                  <a:lnTo>
                    <a:pt x="47" y="76"/>
                  </a:lnTo>
                  <a:lnTo>
                    <a:pt x="0" y="6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E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5FC19A71-CE9E-4534-9BA2-531CDA091C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496360" y="3695023"/>
              <a:ext cx="64021" cy="310264"/>
            </a:xfrm>
            <a:custGeom>
              <a:avLst/>
              <a:gdLst>
                <a:gd name="T0" fmla="*/ 13 w 13"/>
                <a:gd name="T1" fmla="*/ 0 h 63"/>
                <a:gd name="T2" fmla="*/ 3 w 13"/>
                <a:gd name="T3" fmla="*/ 63 h 63"/>
                <a:gd name="T4" fmla="*/ 0 w 13"/>
                <a:gd name="T5" fmla="*/ 63 h 63"/>
                <a:gd name="T6" fmla="*/ 10 w 13"/>
                <a:gd name="T7" fmla="*/ 0 h 63"/>
                <a:gd name="T8" fmla="*/ 13 w 1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3">
                  <a:moveTo>
                    <a:pt x="13" y="0"/>
                  </a:moveTo>
                  <a:lnTo>
                    <a:pt x="3" y="63"/>
                  </a:lnTo>
                  <a:lnTo>
                    <a:pt x="0" y="63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98851F00-7562-4C05-9C6D-1D211CA5D1F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501283" y="3640849"/>
              <a:ext cx="68949" cy="315188"/>
            </a:xfrm>
            <a:custGeom>
              <a:avLst/>
              <a:gdLst>
                <a:gd name="T0" fmla="*/ 14 w 14"/>
                <a:gd name="T1" fmla="*/ 1 h 64"/>
                <a:gd name="T2" fmla="*/ 3 w 14"/>
                <a:gd name="T3" fmla="*/ 64 h 64"/>
                <a:gd name="T4" fmla="*/ 0 w 14"/>
                <a:gd name="T5" fmla="*/ 63 h 64"/>
                <a:gd name="T6" fmla="*/ 11 w 14"/>
                <a:gd name="T7" fmla="*/ 0 h 64"/>
                <a:gd name="T8" fmla="*/ 14 w 14"/>
                <a:gd name="T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4">
                  <a:moveTo>
                    <a:pt x="14" y="1"/>
                  </a:moveTo>
                  <a:lnTo>
                    <a:pt x="3" y="64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D6E2C680-1381-4E50-81E7-1E8153F51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511131" y="3586676"/>
              <a:ext cx="68949" cy="315188"/>
            </a:xfrm>
            <a:custGeom>
              <a:avLst/>
              <a:gdLst>
                <a:gd name="T0" fmla="*/ 14 w 14"/>
                <a:gd name="T1" fmla="*/ 1 h 64"/>
                <a:gd name="T2" fmla="*/ 3 w 14"/>
                <a:gd name="T3" fmla="*/ 64 h 64"/>
                <a:gd name="T4" fmla="*/ 0 w 14"/>
                <a:gd name="T5" fmla="*/ 63 h 64"/>
                <a:gd name="T6" fmla="*/ 11 w 14"/>
                <a:gd name="T7" fmla="*/ 0 h 64"/>
                <a:gd name="T8" fmla="*/ 14 w 14"/>
                <a:gd name="T9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4">
                  <a:moveTo>
                    <a:pt x="14" y="1"/>
                  </a:moveTo>
                  <a:lnTo>
                    <a:pt x="3" y="64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52BF13F8-7383-4851-8C3F-5E4489B0B31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520984" y="3537429"/>
              <a:ext cx="64021" cy="310264"/>
            </a:xfrm>
            <a:custGeom>
              <a:avLst/>
              <a:gdLst>
                <a:gd name="T0" fmla="*/ 13 w 13"/>
                <a:gd name="T1" fmla="*/ 0 h 63"/>
                <a:gd name="T2" fmla="*/ 3 w 13"/>
                <a:gd name="T3" fmla="*/ 63 h 63"/>
                <a:gd name="T4" fmla="*/ 0 w 13"/>
                <a:gd name="T5" fmla="*/ 63 h 63"/>
                <a:gd name="T6" fmla="*/ 11 w 13"/>
                <a:gd name="T7" fmla="*/ 0 h 63"/>
                <a:gd name="T8" fmla="*/ 13 w 1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3">
                  <a:moveTo>
                    <a:pt x="13" y="0"/>
                  </a:moveTo>
                  <a:lnTo>
                    <a:pt x="3" y="63"/>
                  </a:lnTo>
                  <a:lnTo>
                    <a:pt x="0" y="63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B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D466C15E-E4DC-46B9-8FDE-CC498CC1D0D3}"/>
              </a:ext>
            </a:extLst>
          </p:cNvPr>
          <p:cNvGrpSpPr/>
          <p:nvPr/>
        </p:nvGrpSpPr>
        <p:grpSpPr>
          <a:xfrm>
            <a:off x="3319903" y="1311415"/>
            <a:ext cx="5552195" cy="4166387"/>
            <a:chOff x="3319903" y="1311415"/>
            <a:chExt cx="5552195" cy="4166387"/>
          </a:xfrm>
        </p:grpSpPr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D7F1E0A2-1AAB-44CD-A229-ECCA76749F9F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4020849" y="1461624"/>
              <a:ext cx="4166387" cy="3865970"/>
            </a:xfrm>
            <a:custGeom>
              <a:avLst/>
              <a:gdLst>
                <a:gd name="T0" fmla="*/ 3859 w 3859"/>
                <a:gd name="T1" fmla="*/ 3385 h 3580"/>
                <a:gd name="T2" fmla="*/ 3859 w 3859"/>
                <a:gd name="T3" fmla="*/ 196 h 3580"/>
                <a:gd name="T4" fmla="*/ 3664 w 3859"/>
                <a:gd name="T5" fmla="*/ 0 h 3580"/>
                <a:gd name="T6" fmla="*/ 1483 w 3859"/>
                <a:gd name="T7" fmla="*/ 0 h 3580"/>
                <a:gd name="T8" fmla="*/ 1288 w 3859"/>
                <a:gd name="T9" fmla="*/ 196 h 3580"/>
                <a:gd name="T10" fmla="*/ 1288 w 3859"/>
                <a:gd name="T11" fmla="*/ 1130 h 3580"/>
                <a:gd name="T12" fmla="*/ 156 w 3859"/>
                <a:gd name="T13" fmla="*/ 1534 h 3580"/>
                <a:gd name="T14" fmla="*/ 105 w 3859"/>
                <a:gd name="T15" fmla="*/ 1605 h 3580"/>
                <a:gd name="T16" fmla="*/ 13 w 3859"/>
                <a:gd name="T17" fmla="*/ 2606 h 3580"/>
                <a:gd name="T18" fmla="*/ 247 w 3859"/>
                <a:gd name="T19" fmla="*/ 2887 h 3580"/>
                <a:gd name="T20" fmla="*/ 1189 w 3859"/>
                <a:gd name="T21" fmla="*/ 2973 h 3580"/>
                <a:gd name="T22" fmla="*/ 1288 w 3859"/>
                <a:gd name="T23" fmla="*/ 2952 h 3580"/>
                <a:gd name="T24" fmla="*/ 1288 w 3859"/>
                <a:gd name="T25" fmla="*/ 3385 h 3580"/>
                <a:gd name="T26" fmla="*/ 1483 w 3859"/>
                <a:gd name="T27" fmla="*/ 3580 h 3580"/>
                <a:gd name="T28" fmla="*/ 3664 w 3859"/>
                <a:gd name="T29" fmla="*/ 3580 h 3580"/>
                <a:gd name="T30" fmla="*/ 3859 w 3859"/>
                <a:gd name="T31" fmla="*/ 3385 h 3580"/>
                <a:gd name="T32" fmla="*/ 1191 w 3859"/>
                <a:gd name="T33" fmla="*/ 1591 h 3580"/>
                <a:gd name="T34" fmla="*/ 1149 w 3859"/>
                <a:gd name="T35" fmla="*/ 1548 h 3580"/>
                <a:gd name="T36" fmla="*/ 1173 w 3859"/>
                <a:gd name="T37" fmla="*/ 1494 h 3580"/>
                <a:gd name="T38" fmla="*/ 1288 w 3859"/>
                <a:gd name="T39" fmla="*/ 1436 h 3580"/>
                <a:gd name="T40" fmla="*/ 1288 w 3859"/>
                <a:gd name="T41" fmla="*/ 1600 h 3580"/>
                <a:gd name="T42" fmla="*/ 1191 w 3859"/>
                <a:gd name="T43" fmla="*/ 1591 h 3580"/>
                <a:gd name="T44" fmla="*/ 1231 w 3859"/>
                <a:gd name="T45" fmla="*/ 2634 h 3580"/>
                <a:gd name="T46" fmla="*/ 1232 w 3859"/>
                <a:gd name="T47" fmla="*/ 2632 h 3580"/>
                <a:gd name="T48" fmla="*/ 1288 w 3859"/>
                <a:gd name="T49" fmla="*/ 2637 h 3580"/>
                <a:gd name="T50" fmla="*/ 1288 w 3859"/>
                <a:gd name="T51" fmla="*/ 2654 h 3580"/>
                <a:gd name="T52" fmla="*/ 1231 w 3859"/>
                <a:gd name="T53" fmla="*/ 2634 h 3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59" h="3580">
                  <a:moveTo>
                    <a:pt x="3859" y="3385"/>
                  </a:moveTo>
                  <a:cubicBezTo>
                    <a:pt x="3859" y="196"/>
                    <a:pt x="3859" y="196"/>
                    <a:pt x="3859" y="196"/>
                  </a:cubicBezTo>
                  <a:cubicBezTo>
                    <a:pt x="3859" y="88"/>
                    <a:pt x="3771" y="0"/>
                    <a:pt x="3664" y="0"/>
                  </a:cubicBezTo>
                  <a:cubicBezTo>
                    <a:pt x="1483" y="0"/>
                    <a:pt x="1483" y="0"/>
                    <a:pt x="1483" y="0"/>
                  </a:cubicBezTo>
                  <a:cubicBezTo>
                    <a:pt x="1375" y="0"/>
                    <a:pt x="1288" y="88"/>
                    <a:pt x="1288" y="196"/>
                  </a:cubicBezTo>
                  <a:cubicBezTo>
                    <a:pt x="1288" y="1130"/>
                    <a:pt x="1288" y="1130"/>
                    <a:pt x="1288" y="1130"/>
                  </a:cubicBezTo>
                  <a:cubicBezTo>
                    <a:pt x="156" y="1534"/>
                    <a:pt x="156" y="1534"/>
                    <a:pt x="156" y="1534"/>
                  </a:cubicBezTo>
                  <a:cubicBezTo>
                    <a:pt x="127" y="1547"/>
                    <a:pt x="108" y="1574"/>
                    <a:pt x="105" y="1605"/>
                  </a:cubicBezTo>
                  <a:cubicBezTo>
                    <a:pt x="91" y="1755"/>
                    <a:pt x="43" y="2284"/>
                    <a:pt x="13" y="2606"/>
                  </a:cubicBezTo>
                  <a:cubicBezTo>
                    <a:pt x="0" y="2748"/>
                    <a:pt x="105" y="2874"/>
                    <a:pt x="247" y="2887"/>
                  </a:cubicBezTo>
                  <a:cubicBezTo>
                    <a:pt x="706" y="2929"/>
                    <a:pt x="1189" y="2973"/>
                    <a:pt x="1189" y="2973"/>
                  </a:cubicBezTo>
                  <a:cubicBezTo>
                    <a:pt x="1225" y="2977"/>
                    <a:pt x="1259" y="2969"/>
                    <a:pt x="1288" y="2952"/>
                  </a:cubicBezTo>
                  <a:cubicBezTo>
                    <a:pt x="1288" y="3385"/>
                    <a:pt x="1288" y="3385"/>
                    <a:pt x="1288" y="3385"/>
                  </a:cubicBezTo>
                  <a:cubicBezTo>
                    <a:pt x="1288" y="3493"/>
                    <a:pt x="1375" y="3580"/>
                    <a:pt x="1483" y="3580"/>
                  </a:cubicBezTo>
                  <a:cubicBezTo>
                    <a:pt x="3664" y="3580"/>
                    <a:pt x="3664" y="3580"/>
                    <a:pt x="3664" y="3580"/>
                  </a:cubicBezTo>
                  <a:cubicBezTo>
                    <a:pt x="3771" y="3580"/>
                    <a:pt x="3859" y="3493"/>
                    <a:pt x="3859" y="3385"/>
                  </a:cubicBezTo>
                  <a:close/>
                  <a:moveTo>
                    <a:pt x="1191" y="1591"/>
                  </a:moveTo>
                  <a:cubicBezTo>
                    <a:pt x="1170" y="1589"/>
                    <a:pt x="1153" y="1569"/>
                    <a:pt x="1149" y="1548"/>
                  </a:cubicBezTo>
                  <a:cubicBezTo>
                    <a:pt x="1145" y="1527"/>
                    <a:pt x="1155" y="1504"/>
                    <a:pt x="1173" y="1494"/>
                  </a:cubicBezTo>
                  <a:cubicBezTo>
                    <a:pt x="1213" y="1469"/>
                    <a:pt x="1252" y="1451"/>
                    <a:pt x="1288" y="1436"/>
                  </a:cubicBezTo>
                  <a:cubicBezTo>
                    <a:pt x="1288" y="1600"/>
                    <a:pt x="1288" y="1600"/>
                    <a:pt x="1288" y="1600"/>
                  </a:cubicBezTo>
                  <a:lnTo>
                    <a:pt x="1191" y="1591"/>
                  </a:lnTo>
                  <a:close/>
                  <a:moveTo>
                    <a:pt x="1231" y="2634"/>
                  </a:moveTo>
                  <a:cubicBezTo>
                    <a:pt x="1232" y="2633"/>
                    <a:pt x="1232" y="2632"/>
                    <a:pt x="1232" y="2632"/>
                  </a:cubicBezTo>
                  <a:cubicBezTo>
                    <a:pt x="1288" y="2637"/>
                    <a:pt x="1288" y="2637"/>
                    <a:pt x="1288" y="2637"/>
                  </a:cubicBezTo>
                  <a:cubicBezTo>
                    <a:pt x="1288" y="2654"/>
                    <a:pt x="1288" y="2654"/>
                    <a:pt x="1288" y="2654"/>
                  </a:cubicBezTo>
                  <a:cubicBezTo>
                    <a:pt x="1271" y="2644"/>
                    <a:pt x="1252" y="2637"/>
                    <a:pt x="1231" y="2634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8160FF1D-E26B-4ECF-B044-D393B9D37C8E}"/>
                </a:ext>
              </a:extLst>
            </p:cNvPr>
            <p:cNvGrpSpPr/>
            <p:nvPr/>
          </p:nvGrpSpPr>
          <p:grpSpPr>
            <a:xfrm>
              <a:off x="3319903" y="1449310"/>
              <a:ext cx="5552195" cy="3989098"/>
              <a:chOff x="4185830" y="1449310"/>
              <a:chExt cx="3865970" cy="2777592"/>
            </a:xfrm>
          </p:grpSpPr>
          <p:sp>
            <p:nvSpPr>
              <p:cNvPr id="64" name="Freeform 353">
                <a:extLst>
                  <a:ext uri="{FF2B5EF4-FFF2-40B4-BE49-F238E27FC236}">
                    <a16:creationId xmlns:a16="http://schemas.microsoft.com/office/drawing/2014/main" id="{16F1B60D-BB73-45CD-B4FD-6879C9B5F23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4730019" y="905121"/>
                <a:ext cx="2777592" cy="3865970"/>
              </a:xfrm>
              <a:custGeom>
                <a:avLst/>
                <a:gdLst>
                  <a:gd name="T0" fmla="*/ 2571 w 2571"/>
                  <a:gd name="T1" fmla="*/ 195 h 3579"/>
                  <a:gd name="T2" fmla="*/ 2375 w 2571"/>
                  <a:gd name="T3" fmla="*/ 0 h 3579"/>
                  <a:gd name="T4" fmla="*/ 195 w 2571"/>
                  <a:gd name="T5" fmla="*/ 0 h 3579"/>
                  <a:gd name="T6" fmla="*/ 0 w 2571"/>
                  <a:gd name="T7" fmla="*/ 195 h 3579"/>
                  <a:gd name="T8" fmla="*/ 0 w 2571"/>
                  <a:gd name="T9" fmla="*/ 3384 h 3579"/>
                  <a:gd name="T10" fmla="*/ 195 w 2571"/>
                  <a:gd name="T11" fmla="*/ 3579 h 3579"/>
                  <a:gd name="T12" fmla="*/ 2375 w 2571"/>
                  <a:gd name="T13" fmla="*/ 3579 h 3579"/>
                  <a:gd name="T14" fmla="*/ 2571 w 2571"/>
                  <a:gd name="T15" fmla="*/ 3384 h 3579"/>
                  <a:gd name="T16" fmla="*/ 2571 w 2571"/>
                  <a:gd name="T17" fmla="*/ 195 h 3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71" h="3579">
                    <a:moveTo>
                      <a:pt x="2571" y="195"/>
                    </a:moveTo>
                    <a:cubicBezTo>
                      <a:pt x="2571" y="87"/>
                      <a:pt x="2483" y="0"/>
                      <a:pt x="237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87" y="0"/>
                      <a:pt x="0" y="87"/>
                      <a:pt x="0" y="195"/>
                    </a:cubicBezTo>
                    <a:cubicBezTo>
                      <a:pt x="0" y="3384"/>
                      <a:pt x="0" y="3384"/>
                      <a:pt x="0" y="3384"/>
                    </a:cubicBezTo>
                    <a:cubicBezTo>
                      <a:pt x="0" y="3492"/>
                      <a:pt x="87" y="3579"/>
                      <a:pt x="195" y="3579"/>
                    </a:cubicBezTo>
                    <a:cubicBezTo>
                      <a:pt x="2375" y="3579"/>
                      <a:pt x="2375" y="3579"/>
                      <a:pt x="2375" y="3579"/>
                    </a:cubicBezTo>
                    <a:cubicBezTo>
                      <a:pt x="2483" y="3579"/>
                      <a:pt x="2571" y="3492"/>
                      <a:pt x="2571" y="3384"/>
                    </a:cubicBezTo>
                    <a:lnTo>
                      <a:pt x="2571" y="195"/>
                    </a:ln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Rectangle 354">
                <a:extLst>
                  <a:ext uri="{FF2B5EF4-FFF2-40B4-BE49-F238E27FC236}">
                    <a16:creationId xmlns:a16="http://schemas.microsoft.com/office/drawing/2014/main" id="{6F510029-5453-4C02-A764-24C70D347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965749" y="1158751"/>
                <a:ext cx="2373756" cy="3358716"/>
              </a:xfrm>
              <a:prstGeom prst="rect">
                <a:avLst/>
              </a:prstGeom>
              <a:solidFill>
                <a:srgbClr val="1E5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square" lIns="121920" tIns="60960" rIns="121920" bIns="60960" numCol="1" anchor="ctr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b="1">
                  <a:solidFill>
                    <a:schemeClr val="bg2"/>
                  </a:solidFill>
                  <a:cs typeface="+mn-ea"/>
                  <a:sym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b="1">
                  <a:solidFill>
                    <a:schemeClr val="bg2"/>
                  </a:solidFill>
                  <a:cs typeface="+mn-ea"/>
                  <a:sym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>
                    <a:solidFill>
                      <a:schemeClr val="bg2"/>
                    </a:solidFill>
                    <a:cs typeface="+mn-ea"/>
                    <a:sym typeface="+mn-lt"/>
                  </a:rPr>
                  <a:t>COVID-19</a:t>
                </a:r>
                <a:endParaRPr lang="en-US">
                  <a:solidFill>
                    <a:schemeClr val="bg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b="1">
                  <a:solidFill>
                    <a:schemeClr val="bg2"/>
                  </a:solidFill>
                  <a:cs typeface="+mn-ea"/>
                  <a:sym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b="1">
                  <a:solidFill>
                    <a:schemeClr val="bg2"/>
                  </a:solidFill>
                  <a:cs typeface="+mn-ea"/>
                  <a:sym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>
                    <a:solidFill>
                      <a:schemeClr val="bg2"/>
                    </a:solidFill>
                    <a:cs typeface="+mn-ea"/>
                    <a:sym typeface="+mn-lt"/>
                  </a:rPr>
                  <a:t>Smart District Development</a:t>
                </a:r>
                <a:endParaRPr lang="zh-CN" altLang="en-US" b="1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AF27B934-7058-4BA8-B9B2-D24083C8CCE0}"/>
              </a:ext>
            </a:extLst>
          </p:cNvPr>
          <p:cNvGrpSpPr/>
          <p:nvPr/>
        </p:nvGrpSpPr>
        <p:grpSpPr>
          <a:xfrm>
            <a:off x="9350646" y="3091734"/>
            <a:ext cx="2043794" cy="4053117"/>
            <a:chOff x="5357933" y="2907053"/>
            <a:chExt cx="2043794" cy="4053117"/>
          </a:xfrm>
        </p:grpSpPr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00E949E7-9236-430F-8705-EB64456FDC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670662" y="5327598"/>
              <a:ext cx="1442967" cy="1743382"/>
            </a:xfrm>
            <a:custGeom>
              <a:avLst/>
              <a:gdLst>
                <a:gd name="T0" fmla="*/ 1230 w 1332"/>
                <a:gd name="T1" fmla="*/ 225 h 1612"/>
                <a:gd name="T2" fmla="*/ 1105 w 1332"/>
                <a:gd name="T3" fmla="*/ 213 h 1612"/>
                <a:gd name="T4" fmla="*/ 1042 w 1332"/>
                <a:gd name="T5" fmla="*/ 115 h 1612"/>
                <a:gd name="T6" fmla="*/ 27 w 1332"/>
                <a:gd name="T7" fmla="*/ 0 h 1612"/>
                <a:gd name="T8" fmla="*/ 97 w 1332"/>
                <a:gd name="T9" fmla="*/ 782 h 1612"/>
                <a:gd name="T10" fmla="*/ 92 w 1332"/>
                <a:gd name="T11" fmla="*/ 1095 h 1612"/>
                <a:gd name="T12" fmla="*/ 103 w 1332"/>
                <a:gd name="T13" fmla="*/ 1556 h 1612"/>
                <a:gd name="T14" fmla="*/ 905 w 1332"/>
                <a:gd name="T15" fmla="*/ 1609 h 1612"/>
                <a:gd name="T16" fmla="*/ 981 w 1332"/>
                <a:gd name="T17" fmla="*/ 1539 h 1612"/>
                <a:gd name="T18" fmla="*/ 1108 w 1332"/>
                <a:gd name="T19" fmla="*/ 1550 h 1612"/>
                <a:gd name="T20" fmla="*/ 1224 w 1332"/>
                <a:gd name="T21" fmla="*/ 1454 h 1612"/>
                <a:gd name="T22" fmla="*/ 1275 w 1332"/>
                <a:gd name="T23" fmla="*/ 897 h 1612"/>
                <a:gd name="T24" fmla="*/ 1326 w 1332"/>
                <a:gd name="T25" fmla="*/ 341 h 1612"/>
                <a:gd name="T26" fmla="*/ 1230 w 1332"/>
                <a:gd name="T27" fmla="*/ 225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2" h="1612">
                  <a:moveTo>
                    <a:pt x="1230" y="225"/>
                  </a:moveTo>
                  <a:cubicBezTo>
                    <a:pt x="1105" y="213"/>
                    <a:pt x="1105" y="213"/>
                    <a:pt x="1105" y="213"/>
                  </a:cubicBezTo>
                  <a:cubicBezTo>
                    <a:pt x="1105" y="161"/>
                    <a:pt x="1079" y="119"/>
                    <a:pt x="1042" y="11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246"/>
                    <a:pt x="106" y="530"/>
                    <a:pt x="97" y="782"/>
                  </a:cubicBezTo>
                  <a:cubicBezTo>
                    <a:pt x="94" y="886"/>
                    <a:pt x="92" y="990"/>
                    <a:pt x="92" y="1095"/>
                  </a:cubicBezTo>
                  <a:cubicBezTo>
                    <a:pt x="92" y="1249"/>
                    <a:pt x="96" y="1403"/>
                    <a:pt x="103" y="1556"/>
                  </a:cubicBezTo>
                  <a:cubicBezTo>
                    <a:pt x="905" y="1609"/>
                    <a:pt x="905" y="1609"/>
                    <a:pt x="905" y="1609"/>
                  </a:cubicBezTo>
                  <a:cubicBezTo>
                    <a:pt x="938" y="1612"/>
                    <a:pt x="969" y="1582"/>
                    <a:pt x="981" y="1539"/>
                  </a:cubicBezTo>
                  <a:cubicBezTo>
                    <a:pt x="1108" y="1550"/>
                    <a:pt x="1108" y="1550"/>
                    <a:pt x="1108" y="1550"/>
                  </a:cubicBezTo>
                  <a:cubicBezTo>
                    <a:pt x="1167" y="1556"/>
                    <a:pt x="1219" y="1513"/>
                    <a:pt x="1224" y="1454"/>
                  </a:cubicBezTo>
                  <a:cubicBezTo>
                    <a:pt x="1275" y="897"/>
                    <a:pt x="1275" y="897"/>
                    <a:pt x="1275" y="897"/>
                  </a:cubicBezTo>
                  <a:cubicBezTo>
                    <a:pt x="1326" y="341"/>
                    <a:pt x="1326" y="341"/>
                    <a:pt x="1326" y="341"/>
                  </a:cubicBezTo>
                  <a:cubicBezTo>
                    <a:pt x="1332" y="282"/>
                    <a:pt x="1289" y="230"/>
                    <a:pt x="1230" y="225"/>
                  </a:cubicBezTo>
                  <a:close/>
                </a:path>
              </a:pathLst>
            </a:custGeom>
            <a:solidFill>
              <a:srgbClr val="223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384">
              <a:extLst>
                <a:ext uri="{FF2B5EF4-FFF2-40B4-BE49-F238E27FC236}">
                  <a16:creationId xmlns:a16="http://schemas.microsoft.com/office/drawing/2014/main" id="{17794496-3B7F-4B60-A626-5467F71644A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739606" y="5608312"/>
              <a:ext cx="748570" cy="773194"/>
            </a:xfrm>
            <a:custGeom>
              <a:avLst/>
              <a:gdLst>
                <a:gd name="T0" fmla="*/ 636 w 693"/>
                <a:gd name="T1" fmla="*/ 716 h 716"/>
                <a:gd name="T2" fmla="*/ 687 w 693"/>
                <a:gd name="T3" fmla="*/ 160 h 716"/>
                <a:gd name="T4" fmla="*/ 591 w 693"/>
                <a:gd name="T5" fmla="*/ 44 h 716"/>
                <a:gd name="T6" fmla="*/ 167 w 693"/>
                <a:gd name="T7" fmla="*/ 5 h 716"/>
                <a:gd name="T8" fmla="*/ 51 w 693"/>
                <a:gd name="T9" fmla="*/ 101 h 716"/>
                <a:gd name="T10" fmla="*/ 0 w 693"/>
                <a:gd name="T11" fmla="*/ 658 h 716"/>
                <a:gd name="T12" fmla="*/ 145 w 693"/>
                <a:gd name="T13" fmla="*/ 671 h 716"/>
                <a:gd name="T14" fmla="*/ 636 w 693"/>
                <a:gd name="T15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3" h="716">
                  <a:moveTo>
                    <a:pt x="636" y="716"/>
                  </a:moveTo>
                  <a:cubicBezTo>
                    <a:pt x="687" y="160"/>
                    <a:pt x="687" y="160"/>
                    <a:pt x="687" y="160"/>
                  </a:cubicBezTo>
                  <a:cubicBezTo>
                    <a:pt x="693" y="101"/>
                    <a:pt x="649" y="49"/>
                    <a:pt x="591" y="44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09" y="0"/>
                    <a:pt x="57" y="43"/>
                    <a:pt x="51" y="101"/>
                  </a:cubicBezTo>
                  <a:cubicBezTo>
                    <a:pt x="0" y="658"/>
                    <a:pt x="0" y="658"/>
                    <a:pt x="0" y="658"/>
                  </a:cubicBezTo>
                  <a:cubicBezTo>
                    <a:pt x="145" y="671"/>
                    <a:pt x="145" y="671"/>
                    <a:pt x="145" y="671"/>
                  </a:cubicBezTo>
                  <a:lnTo>
                    <a:pt x="636" y="716"/>
                  </a:lnTo>
                  <a:close/>
                </a:path>
              </a:pathLst>
            </a:custGeom>
            <a:solidFill>
              <a:srgbClr val="CEE7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385">
              <a:extLst>
                <a:ext uri="{FF2B5EF4-FFF2-40B4-BE49-F238E27FC236}">
                  <a16:creationId xmlns:a16="http://schemas.microsoft.com/office/drawing/2014/main" id="{7260AAC2-ECD3-476B-99A2-285FA0B2147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451241" y="5664947"/>
              <a:ext cx="748570" cy="778118"/>
            </a:xfrm>
            <a:custGeom>
              <a:avLst/>
              <a:gdLst>
                <a:gd name="T0" fmla="*/ 641 w 692"/>
                <a:gd name="T1" fmla="*/ 615 h 717"/>
                <a:gd name="T2" fmla="*/ 692 w 692"/>
                <a:gd name="T3" fmla="*/ 58 h 717"/>
                <a:gd name="T4" fmla="*/ 201 w 692"/>
                <a:gd name="T5" fmla="*/ 13 h 717"/>
                <a:gd name="T6" fmla="*/ 56 w 692"/>
                <a:gd name="T7" fmla="*/ 0 h 717"/>
                <a:gd name="T8" fmla="*/ 5 w 692"/>
                <a:gd name="T9" fmla="*/ 557 h 717"/>
                <a:gd name="T10" fmla="*/ 102 w 692"/>
                <a:gd name="T11" fmla="*/ 673 h 717"/>
                <a:gd name="T12" fmla="*/ 525 w 692"/>
                <a:gd name="T13" fmla="*/ 711 h 717"/>
                <a:gd name="T14" fmla="*/ 641 w 692"/>
                <a:gd name="T15" fmla="*/ 615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2" h="717">
                  <a:moveTo>
                    <a:pt x="641" y="615"/>
                  </a:moveTo>
                  <a:cubicBezTo>
                    <a:pt x="692" y="58"/>
                    <a:pt x="692" y="58"/>
                    <a:pt x="692" y="58"/>
                  </a:cubicBezTo>
                  <a:cubicBezTo>
                    <a:pt x="201" y="13"/>
                    <a:pt x="201" y="13"/>
                    <a:pt x="201" y="13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" y="557"/>
                    <a:pt x="5" y="557"/>
                    <a:pt x="5" y="557"/>
                  </a:cubicBezTo>
                  <a:cubicBezTo>
                    <a:pt x="0" y="615"/>
                    <a:pt x="43" y="667"/>
                    <a:pt x="102" y="673"/>
                  </a:cubicBezTo>
                  <a:cubicBezTo>
                    <a:pt x="525" y="711"/>
                    <a:pt x="525" y="711"/>
                    <a:pt x="525" y="711"/>
                  </a:cubicBezTo>
                  <a:cubicBezTo>
                    <a:pt x="584" y="717"/>
                    <a:pt x="636" y="674"/>
                    <a:pt x="641" y="615"/>
                  </a:cubicBezTo>
                  <a:close/>
                </a:path>
              </a:pathLst>
            </a:custGeom>
            <a:solidFill>
              <a:srgbClr val="A7D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386">
              <a:extLst>
                <a:ext uri="{FF2B5EF4-FFF2-40B4-BE49-F238E27FC236}">
                  <a16:creationId xmlns:a16="http://schemas.microsoft.com/office/drawing/2014/main" id="{DCA8BDE6-EF7D-4734-8CFA-70F1BEB24B2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10884" y="5997370"/>
              <a:ext cx="1029285" cy="896315"/>
            </a:xfrm>
            <a:custGeom>
              <a:avLst/>
              <a:gdLst>
                <a:gd name="T0" fmla="*/ 894 w 953"/>
                <a:gd name="T1" fmla="*/ 731 h 831"/>
                <a:gd name="T2" fmla="*/ 953 w 953"/>
                <a:gd name="T3" fmla="*/ 87 h 831"/>
                <a:gd name="T4" fmla="*/ 5 w 953"/>
                <a:gd name="T5" fmla="*/ 0 h 831"/>
                <a:gd name="T6" fmla="*/ 0 w 953"/>
                <a:gd name="T7" fmla="*/ 313 h 831"/>
                <a:gd name="T8" fmla="*/ 11 w 953"/>
                <a:gd name="T9" fmla="*/ 774 h 831"/>
                <a:gd name="T10" fmla="*/ 813 w 953"/>
                <a:gd name="T11" fmla="*/ 828 h 831"/>
                <a:gd name="T12" fmla="*/ 894 w 953"/>
                <a:gd name="T13" fmla="*/ 731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3" h="831">
                  <a:moveTo>
                    <a:pt x="894" y="731"/>
                  </a:moveTo>
                  <a:cubicBezTo>
                    <a:pt x="953" y="87"/>
                    <a:pt x="953" y="87"/>
                    <a:pt x="953" y="8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04"/>
                    <a:pt x="0" y="208"/>
                    <a:pt x="0" y="313"/>
                  </a:cubicBezTo>
                  <a:cubicBezTo>
                    <a:pt x="0" y="468"/>
                    <a:pt x="4" y="621"/>
                    <a:pt x="11" y="774"/>
                  </a:cubicBezTo>
                  <a:cubicBezTo>
                    <a:pt x="813" y="828"/>
                    <a:pt x="813" y="828"/>
                    <a:pt x="813" y="828"/>
                  </a:cubicBezTo>
                  <a:cubicBezTo>
                    <a:pt x="852" y="831"/>
                    <a:pt x="888" y="788"/>
                    <a:pt x="894" y="731"/>
                  </a:cubicBezTo>
                  <a:close/>
                </a:path>
              </a:pathLst>
            </a:custGeom>
            <a:solidFill>
              <a:srgbClr val="ECE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387">
              <a:extLst>
                <a:ext uri="{FF2B5EF4-FFF2-40B4-BE49-F238E27FC236}">
                  <a16:creationId xmlns:a16="http://schemas.microsoft.com/office/drawing/2014/main" id="{DC77B816-FFB1-47AF-B2C3-BCC018FFA7B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473666" y="5957973"/>
              <a:ext cx="1093307" cy="901240"/>
            </a:xfrm>
            <a:custGeom>
              <a:avLst/>
              <a:gdLst>
                <a:gd name="T0" fmla="*/ 948 w 1012"/>
                <a:gd name="T1" fmla="*/ 835 h 835"/>
                <a:gd name="T2" fmla="*/ 1007 w 1012"/>
                <a:gd name="T3" fmla="*/ 191 h 835"/>
                <a:gd name="T4" fmla="*/ 945 w 1012"/>
                <a:gd name="T5" fmla="*/ 82 h 835"/>
                <a:gd name="T6" fmla="*/ 54 w 1012"/>
                <a:gd name="T7" fmla="*/ 0 h 835"/>
                <a:gd name="T8" fmla="*/ 0 w 1012"/>
                <a:gd name="T9" fmla="*/ 748 h 835"/>
                <a:gd name="T10" fmla="*/ 948 w 1012"/>
                <a:gd name="T11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2" h="835">
                  <a:moveTo>
                    <a:pt x="948" y="835"/>
                  </a:moveTo>
                  <a:cubicBezTo>
                    <a:pt x="1007" y="191"/>
                    <a:pt x="1007" y="191"/>
                    <a:pt x="1007" y="191"/>
                  </a:cubicBezTo>
                  <a:cubicBezTo>
                    <a:pt x="1012" y="134"/>
                    <a:pt x="984" y="85"/>
                    <a:pt x="945" y="8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6" y="247"/>
                    <a:pt x="8" y="496"/>
                    <a:pt x="0" y="748"/>
                  </a:cubicBezTo>
                  <a:lnTo>
                    <a:pt x="948" y="835"/>
                  </a:lnTo>
                  <a:close/>
                </a:path>
              </a:pathLst>
            </a:custGeom>
            <a:solidFill>
              <a:srgbClr val="BAB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388">
              <a:extLst>
                <a:ext uri="{FF2B5EF4-FFF2-40B4-BE49-F238E27FC236}">
                  <a16:creationId xmlns:a16="http://schemas.microsoft.com/office/drawing/2014/main" id="{15F64417-44D8-4D4C-A60F-EFC61436C5D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025508" y="3239478"/>
              <a:ext cx="2708644" cy="2043794"/>
            </a:xfrm>
            <a:custGeom>
              <a:avLst/>
              <a:gdLst>
                <a:gd name="T0" fmla="*/ 1376 w 2507"/>
                <a:gd name="T1" fmla="*/ 1731 h 1895"/>
                <a:gd name="T2" fmla="*/ 1231 w 2507"/>
                <a:gd name="T3" fmla="*/ 1547 h 1895"/>
                <a:gd name="T4" fmla="*/ 1232 w 2507"/>
                <a:gd name="T5" fmla="*/ 1545 h 1895"/>
                <a:gd name="T6" fmla="*/ 1392 w 2507"/>
                <a:gd name="T7" fmla="*/ 1560 h 1895"/>
                <a:gd name="T8" fmla="*/ 1579 w 2507"/>
                <a:gd name="T9" fmla="*/ 1404 h 1895"/>
                <a:gd name="T10" fmla="*/ 1423 w 2507"/>
                <a:gd name="T11" fmla="*/ 1217 h 1895"/>
                <a:gd name="T12" fmla="*/ 1594 w 2507"/>
                <a:gd name="T13" fmla="*/ 1233 h 1895"/>
                <a:gd name="T14" fmla="*/ 1781 w 2507"/>
                <a:gd name="T15" fmla="*/ 1077 h 1895"/>
                <a:gd name="T16" fmla="*/ 1626 w 2507"/>
                <a:gd name="T17" fmla="*/ 890 h 1895"/>
                <a:gd name="T18" fmla="*/ 2311 w 2507"/>
                <a:gd name="T19" fmla="*/ 953 h 1895"/>
                <a:gd name="T20" fmla="*/ 2498 w 2507"/>
                <a:gd name="T21" fmla="*/ 797 h 1895"/>
                <a:gd name="T22" fmla="*/ 2343 w 2507"/>
                <a:gd name="T23" fmla="*/ 610 h 1895"/>
                <a:gd name="T24" fmla="*/ 2233 w 2507"/>
                <a:gd name="T25" fmla="*/ 600 h 1895"/>
                <a:gd name="T26" fmla="*/ 1315 w 2507"/>
                <a:gd name="T27" fmla="*/ 516 h 1895"/>
                <a:gd name="T28" fmla="*/ 1191 w 2507"/>
                <a:gd name="T29" fmla="*/ 504 h 1895"/>
                <a:gd name="T30" fmla="*/ 1149 w 2507"/>
                <a:gd name="T31" fmla="*/ 461 h 1895"/>
                <a:gd name="T32" fmla="*/ 1173 w 2507"/>
                <a:gd name="T33" fmla="*/ 407 h 1895"/>
                <a:gd name="T34" fmla="*/ 1527 w 2507"/>
                <a:gd name="T35" fmla="*/ 137 h 1895"/>
                <a:gd name="T36" fmla="*/ 1478 w 2507"/>
                <a:gd name="T37" fmla="*/ 29 h 1895"/>
                <a:gd name="T38" fmla="*/ 1360 w 2507"/>
                <a:gd name="T39" fmla="*/ 17 h 1895"/>
                <a:gd name="T40" fmla="*/ 156 w 2507"/>
                <a:gd name="T41" fmla="*/ 448 h 1895"/>
                <a:gd name="T42" fmla="*/ 105 w 2507"/>
                <a:gd name="T43" fmla="*/ 519 h 1895"/>
                <a:gd name="T44" fmla="*/ 13 w 2507"/>
                <a:gd name="T45" fmla="*/ 1519 h 1895"/>
                <a:gd name="T46" fmla="*/ 246 w 2507"/>
                <a:gd name="T47" fmla="*/ 1800 h 1895"/>
                <a:gd name="T48" fmla="*/ 1189 w 2507"/>
                <a:gd name="T49" fmla="*/ 1886 h 1895"/>
                <a:gd name="T50" fmla="*/ 1376 w 2507"/>
                <a:gd name="T51" fmla="*/ 1731 h 1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07" h="1895">
                  <a:moveTo>
                    <a:pt x="1376" y="1731"/>
                  </a:moveTo>
                  <a:cubicBezTo>
                    <a:pt x="1384" y="1641"/>
                    <a:pt x="1319" y="1561"/>
                    <a:pt x="1231" y="1547"/>
                  </a:cubicBezTo>
                  <a:cubicBezTo>
                    <a:pt x="1231" y="1546"/>
                    <a:pt x="1232" y="1546"/>
                    <a:pt x="1232" y="1545"/>
                  </a:cubicBezTo>
                  <a:cubicBezTo>
                    <a:pt x="1392" y="1560"/>
                    <a:pt x="1392" y="1560"/>
                    <a:pt x="1392" y="1560"/>
                  </a:cubicBezTo>
                  <a:cubicBezTo>
                    <a:pt x="1486" y="1568"/>
                    <a:pt x="1570" y="1498"/>
                    <a:pt x="1579" y="1404"/>
                  </a:cubicBezTo>
                  <a:cubicBezTo>
                    <a:pt x="1587" y="1310"/>
                    <a:pt x="1517" y="1225"/>
                    <a:pt x="1423" y="1217"/>
                  </a:cubicBezTo>
                  <a:cubicBezTo>
                    <a:pt x="1594" y="1233"/>
                    <a:pt x="1594" y="1233"/>
                    <a:pt x="1594" y="1233"/>
                  </a:cubicBezTo>
                  <a:cubicBezTo>
                    <a:pt x="1689" y="1241"/>
                    <a:pt x="1773" y="1171"/>
                    <a:pt x="1781" y="1077"/>
                  </a:cubicBezTo>
                  <a:cubicBezTo>
                    <a:pt x="1790" y="983"/>
                    <a:pt x="1720" y="898"/>
                    <a:pt x="1626" y="890"/>
                  </a:cubicBezTo>
                  <a:cubicBezTo>
                    <a:pt x="2311" y="953"/>
                    <a:pt x="2311" y="953"/>
                    <a:pt x="2311" y="953"/>
                  </a:cubicBezTo>
                  <a:cubicBezTo>
                    <a:pt x="2405" y="961"/>
                    <a:pt x="2490" y="892"/>
                    <a:pt x="2498" y="797"/>
                  </a:cubicBezTo>
                  <a:cubicBezTo>
                    <a:pt x="2507" y="703"/>
                    <a:pt x="2437" y="619"/>
                    <a:pt x="2343" y="610"/>
                  </a:cubicBezTo>
                  <a:cubicBezTo>
                    <a:pt x="2233" y="600"/>
                    <a:pt x="2233" y="600"/>
                    <a:pt x="2233" y="600"/>
                  </a:cubicBezTo>
                  <a:cubicBezTo>
                    <a:pt x="1315" y="516"/>
                    <a:pt x="1315" y="516"/>
                    <a:pt x="1315" y="516"/>
                  </a:cubicBezTo>
                  <a:cubicBezTo>
                    <a:pt x="1191" y="504"/>
                    <a:pt x="1191" y="504"/>
                    <a:pt x="1191" y="504"/>
                  </a:cubicBezTo>
                  <a:cubicBezTo>
                    <a:pt x="1170" y="502"/>
                    <a:pt x="1153" y="482"/>
                    <a:pt x="1149" y="461"/>
                  </a:cubicBezTo>
                  <a:cubicBezTo>
                    <a:pt x="1145" y="440"/>
                    <a:pt x="1155" y="417"/>
                    <a:pt x="1173" y="407"/>
                  </a:cubicBezTo>
                  <a:cubicBezTo>
                    <a:pt x="1349" y="296"/>
                    <a:pt x="1511" y="319"/>
                    <a:pt x="1527" y="137"/>
                  </a:cubicBezTo>
                  <a:cubicBezTo>
                    <a:pt x="1531" y="95"/>
                    <a:pt x="1513" y="54"/>
                    <a:pt x="1478" y="29"/>
                  </a:cubicBezTo>
                  <a:cubicBezTo>
                    <a:pt x="1444" y="5"/>
                    <a:pt x="1399" y="0"/>
                    <a:pt x="1360" y="17"/>
                  </a:cubicBezTo>
                  <a:cubicBezTo>
                    <a:pt x="156" y="448"/>
                    <a:pt x="156" y="448"/>
                    <a:pt x="156" y="448"/>
                  </a:cubicBezTo>
                  <a:cubicBezTo>
                    <a:pt x="127" y="460"/>
                    <a:pt x="108" y="487"/>
                    <a:pt x="105" y="519"/>
                  </a:cubicBezTo>
                  <a:cubicBezTo>
                    <a:pt x="91" y="668"/>
                    <a:pt x="43" y="1197"/>
                    <a:pt x="13" y="1519"/>
                  </a:cubicBezTo>
                  <a:cubicBezTo>
                    <a:pt x="0" y="1661"/>
                    <a:pt x="104" y="1787"/>
                    <a:pt x="246" y="1800"/>
                  </a:cubicBezTo>
                  <a:cubicBezTo>
                    <a:pt x="706" y="1842"/>
                    <a:pt x="1189" y="1886"/>
                    <a:pt x="1189" y="1886"/>
                  </a:cubicBezTo>
                  <a:cubicBezTo>
                    <a:pt x="1283" y="1895"/>
                    <a:pt x="1367" y="1825"/>
                    <a:pt x="1376" y="1731"/>
                  </a:cubicBezTo>
                  <a:close/>
                </a:path>
              </a:pathLst>
            </a:custGeom>
            <a:solidFill>
              <a:srgbClr val="FCD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389">
              <a:extLst>
                <a:ext uri="{FF2B5EF4-FFF2-40B4-BE49-F238E27FC236}">
                  <a16:creationId xmlns:a16="http://schemas.microsoft.com/office/drawing/2014/main" id="{AAB31961-6145-4DD5-945C-8A03ACB46CE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31410" y="6243611"/>
              <a:ext cx="236391" cy="231467"/>
            </a:xfrm>
            <a:custGeom>
              <a:avLst/>
              <a:gdLst>
                <a:gd name="T0" fmla="*/ 99 w 217"/>
                <a:gd name="T1" fmla="*/ 211 h 216"/>
                <a:gd name="T2" fmla="*/ 5 w 217"/>
                <a:gd name="T3" fmla="*/ 99 h 216"/>
                <a:gd name="T4" fmla="*/ 118 w 217"/>
                <a:gd name="T5" fmla="*/ 5 h 216"/>
                <a:gd name="T6" fmla="*/ 211 w 217"/>
                <a:gd name="T7" fmla="*/ 118 h 216"/>
                <a:gd name="T8" fmla="*/ 99 w 217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6">
                  <a:moveTo>
                    <a:pt x="99" y="211"/>
                  </a:moveTo>
                  <a:cubicBezTo>
                    <a:pt x="42" y="206"/>
                    <a:pt x="0" y="156"/>
                    <a:pt x="5" y="99"/>
                  </a:cubicBezTo>
                  <a:cubicBezTo>
                    <a:pt x="11" y="42"/>
                    <a:pt x="61" y="0"/>
                    <a:pt x="118" y="5"/>
                  </a:cubicBezTo>
                  <a:cubicBezTo>
                    <a:pt x="175" y="10"/>
                    <a:pt x="217" y="61"/>
                    <a:pt x="211" y="118"/>
                  </a:cubicBezTo>
                  <a:cubicBezTo>
                    <a:pt x="206" y="175"/>
                    <a:pt x="156" y="216"/>
                    <a:pt x="99" y="211"/>
                  </a:cubicBezTo>
                  <a:close/>
                </a:path>
              </a:pathLst>
            </a:custGeom>
            <a:solidFill>
              <a:srgbClr val="00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390">
              <a:extLst>
                <a:ext uri="{FF2B5EF4-FFF2-40B4-BE49-F238E27FC236}">
                  <a16:creationId xmlns:a16="http://schemas.microsoft.com/office/drawing/2014/main" id="{779CAD25-BE1F-4DDF-AF87-153156E1AB3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06786" y="6544023"/>
              <a:ext cx="231467" cy="236391"/>
            </a:xfrm>
            <a:custGeom>
              <a:avLst/>
              <a:gdLst>
                <a:gd name="T0" fmla="*/ 98 w 216"/>
                <a:gd name="T1" fmla="*/ 212 h 217"/>
                <a:gd name="T2" fmla="*/ 5 w 216"/>
                <a:gd name="T3" fmla="*/ 99 h 217"/>
                <a:gd name="T4" fmla="*/ 117 w 216"/>
                <a:gd name="T5" fmla="*/ 6 h 217"/>
                <a:gd name="T6" fmla="*/ 211 w 216"/>
                <a:gd name="T7" fmla="*/ 118 h 217"/>
                <a:gd name="T8" fmla="*/ 98 w 216"/>
                <a:gd name="T9" fmla="*/ 21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17">
                  <a:moveTo>
                    <a:pt x="98" y="212"/>
                  </a:moveTo>
                  <a:cubicBezTo>
                    <a:pt x="41" y="206"/>
                    <a:pt x="0" y="156"/>
                    <a:pt x="5" y="99"/>
                  </a:cubicBezTo>
                  <a:cubicBezTo>
                    <a:pt x="10" y="42"/>
                    <a:pt x="60" y="0"/>
                    <a:pt x="117" y="6"/>
                  </a:cubicBezTo>
                  <a:cubicBezTo>
                    <a:pt x="174" y="11"/>
                    <a:pt x="216" y="61"/>
                    <a:pt x="211" y="118"/>
                  </a:cubicBezTo>
                  <a:cubicBezTo>
                    <a:pt x="206" y="175"/>
                    <a:pt x="155" y="217"/>
                    <a:pt x="98" y="212"/>
                  </a:cubicBezTo>
                  <a:close/>
                </a:path>
              </a:pathLst>
            </a:custGeom>
            <a:solidFill>
              <a:srgbClr val="00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DB5CBE7C-E8A1-46DD-ABE9-C75EFD385296}"/>
              </a:ext>
            </a:extLst>
          </p:cNvPr>
          <p:cNvSpPr/>
          <p:nvPr/>
        </p:nvSpPr>
        <p:spPr>
          <a:xfrm>
            <a:off x="5943982" y="2400322"/>
            <a:ext cx="184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endParaRPr lang="zh-CN" altLang="en-US" sz="28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A1DB976-5C15-4F13-A70A-D40C29664737}"/>
              </a:ext>
            </a:extLst>
          </p:cNvPr>
          <p:cNvSpPr/>
          <p:nvPr/>
        </p:nvSpPr>
        <p:spPr>
          <a:xfrm>
            <a:off x="4871799" y="2057270"/>
            <a:ext cx="2448401" cy="523220"/>
          </a:xfrm>
          <a:prstGeom prst="rect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Background</a:t>
            </a:r>
            <a:endParaRPr lang="zh-CN" altLang="en-US" sz="20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DBED46FF-1244-46D9-8056-D30290BC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506" y="2580490"/>
            <a:ext cx="1387099" cy="11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4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1" y="384556"/>
            <a:ext cx="5775977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b="1" kern="1100" spc="15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Problem Background</a:t>
            </a:r>
            <a:endParaRPr kumimoji="0" lang="zh-CN" altLang="en-US" sz="4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TextBox 1">
            <a:extLst>
              <a:ext uri="{FF2B5EF4-FFF2-40B4-BE49-F238E27FC236}">
                <a16:creationId xmlns:a16="http://schemas.microsoft.com/office/drawing/2014/main" id="{E5791E27-8D2D-437A-8ABC-7B5616AC1E32}"/>
              </a:ext>
            </a:extLst>
          </p:cNvPr>
          <p:cNvSpPr txBox="1"/>
          <p:nvPr/>
        </p:nvSpPr>
        <p:spPr>
          <a:xfrm>
            <a:off x="736154" y="1689992"/>
            <a:ext cx="6121845" cy="4473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b="1">
                <a:solidFill>
                  <a:schemeClr val="bg1"/>
                </a:solidFill>
                <a:cs typeface="+mn-ea"/>
                <a:sym typeface="+mn-lt"/>
              </a:rPr>
              <a:t>We have the following problems:</a:t>
            </a:r>
          </a:p>
        </p:txBody>
      </p:sp>
      <p:sp>
        <p:nvSpPr>
          <p:cNvPr id="47" name="Oval 9">
            <a:extLst>
              <a:ext uri="{FF2B5EF4-FFF2-40B4-BE49-F238E27FC236}">
                <a16:creationId xmlns:a16="http://schemas.microsoft.com/office/drawing/2014/main" id="{00F2B83C-55E2-4CDB-8124-56968FE745C9}"/>
              </a:ext>
            </a:extLst>
          </p:cNvPr>
          <p:cNvSpPr/>
          <p:nvPr/>
        </p:nvSpPr>
        <p:spPr>
          <a:xfrm>
            <a:off x="4157825" y="2234737"/>
            <a:ext cx="3860800" cy="3860800"/>
          </a:xfrm>
          <a:prstGeom prst="ellipse">
            <a:avLst/>
          </a:prstGeom>
          <a:solidFill>
            <a:srgbClr val="809EC2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48" name="Diagram 18">
            <a:extLst>
              <a:ext uri="{FF2B5EF4-FFF2-40B4-BE49-F238E27FC236}">
                <a16:creationId xmlns:a16="http://schemas.microsoft.com/office/drawing/2014/main" id="{FDAD23B4-E895-49B4-AD42-5B1C3EB5C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897245"/>
              </p:ext>
            </p:extLst>
          </p:nvPr>
        </p:nvGraphicFramePr>
        <p:xfrm>
          <a:off x="4618281" y="2695193"/>
          <a:ext cx="2939888" cy="2939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9" name="Oval 21">
            <a:extLst>
              <a:ext uri="{FF2B5EF4-FFF2-40B4-BE49-F238E27FC236}">
                <a16:creationId xmlns:a16="http://schemas.microsoft.com/office/drawing/2014/main" id="{378B28E9-8F48-495D-BE8E-775EB3CC6FA2}"/>
              </a:ext>
            </a:extLst>
          </p:cNvPr>
          <p:cNvSpPr/>
          <p:nvPr/>
        </p:nvSpPr>
        <p:spPr>
          <a:xfrm>
            <a:off x="4157825" y="2793537"/>
            <a:ext cx="609600" cy="609600"/>
          </a:xfrm>
          <a:prstGeom prst="ellipse">
            <a:avLst/>
          </a:prstGeom>
          <a:solidFill>
            <a:srgbClr val="1FD8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Oval 24">
            <a:extLst>
              <a:ext uri="{FF2B5EF4-FFF2-40B4-BE49-F238E27FC236}">
                <a16:creationId xmlns:a16="http://schemas.microsoft.com/office/drawing/2014/main" id="{7F3277E4-4C34-4817-9B2A-779BDD398D4B}"/>
              </a:ext>
            </a:extLst>
          </p:cNvPr>
          <p:cNvSpPr/>
          <p:nvPr/>
        </p:nvSpPr>
        <p:spPr>
          <a:xfrm>
            <a:off x="7428246" y="4977937"/>
            <a:ext cx="609600" cy="609600"/>
          </a:xfrm>
          <a:prstGeom prst="ellipse">
            <a:avLst/>
          </a:prstGeom>
          <a:solidFill>
            <a:srgbClr val="23CAD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3" name="Straight Connector 25">
            <a:extLst>
              <a:ext uri="{FF2B5EF4-FFF2-40B4-BE49-F238E27FC236}">
                <a16:creationId xmlns:a16="http://schemas.microsoft.com/office/drawing/2014/main" id="{AF48C0AA-282A-4CD8-8C3D-08D160DEE932}"/>
              </a:ext>
            </a:extLst>
          </p:cNvPr>
          <p:cNvCxnSpPr/>
          <p:nvPr/>
        </p:nvCxnSpPr>
        <p:spPr>
          <a:xfrm flipH="1">
            <a:off x="1313025" y="3099024"/>
            <a:ext cx="2844800" cy="0"/>
          </a:xfrm>
          <a:prstGeom prst="line">
            <a:avLst/>
          </a:prstGeom>
          <a:noFill/>
          <a:ln w="28575" cap="flat" cmpd="sng" algn="ctr">
            <a:solidFill>
              <a:srgbClr val="1FD89C"/>
            </a:solidFill>
            <a:prstDash val="solid"/>
            <a:miter lim="800000"/>
            <a:headEnd w="sm" len="med"/>
            <a:tailEnd type="oval"/>
          </a:ln>
          <a:effectLst/>
        </p:spPr>
      </p:cxnSp>
      <p:cxnSp>
        <p:nvCxnSpPr>
          <p:cNvPr id="56" name="Straight Connector 31">
            <a:extLst>
              <a:ext uri="{FF2B5EF4-FFF2-40B4-BE49-F238E27FC236}">
                <a16:creationId xmlns:a16="http://schemas.microsoft.com/office/drawing/2014/main" id="{DDFFA523-B45E-4C23-B04B-BEB306AE742E}"/>
              </a:ext>
            </a:extLst>
          </p:cNvPr>
          <p:cNvCxnSpPr>
            <a:cxnSpLocks/>
          </p:cNvCxnSpPr>
          <p:nvPr/>
        </p:nvCxnSpPr>
        <p:spPr>
          <a:xfrm>
            <a:off x="8018625" y="5282737"/>
            <a:ext cx="2939356" cy="0"/>
          </a:xfrm>
          <a:prstGeom prst="line">
            <a:avLst/>
          </a:prstGeom>
          <a:noFill/>
          <a:ln w="28575" cap="flat" cmpd="sng" algn="ctr">
            <a:solidFill>
              <a:srgbClr val="23CADC"/>
            </a:solidFill>
            <a:prstDash val="solid"/>
            <a:miter lim="800000"/>
            <a:headEnd w="sm" len="med"/>
            <a:tailEnd type="oval"/>
          </a:ln>
          <a:effectLst/>
        </p:spPr>
      </p:cxnSp>
      <p:sp>
        <p:nvSpPr>
          <p:cNvPr id="57" name="TextBox 33">
            <a:extLst>
              <a:ext uri="{FF2B5EF4-FFF2-40B4-BE49-F238E27FC236}">
                <a16:creationId xmlns:a16="http://schemas.microsoft.com/office/drawing/2014/main" id="{374FCF80-8F85-45DF-92A3-EDFEBF7D9EEC}"/>
              </a:ext>
            </a:extLst>
          </p:cNvPr>
          <p:cNvSpPr txBox="1"/>
          <p:nvPr/>
        </p:nvSpPr>
        <p:spPr>
          <a:xfrm>
            <a:off x="1360303" y="2605894"/>
            <a:ext cx="2391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b="1">
                <a:solidFill>
                  <a:schemeClr val="bg1"/>
                </a:solidFill>
                <a:cs typeface="+mn-ea"/>
                <a:sym typeface="+mn-lt"/>
              </a:rPr>
              <a:t>Cash Payment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F4D55FBA-B797-46FA-8D43-C7923C79F0BC}"/>
              </a:ext>
            </a:extLst>
          </p:cNvPr>
          <p:cNvSpPr/>
          <p:nvPr/>
        </p:nvSpPr>
        <p:spPr>
          <a:xfrm>
            <a:off x="1332246" y="3149138"/>
            <a:ext cx="2669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cs typeface="+mn-ea"/>
                <a:sym typeface="+mn-lt"/>
              </a:rPr>
              <a:t>Cash is one of the indirect transmissions of infectious disease.</a:t>
            </a:r>
          </a:p>
        </p:txBody>
      </p:sp>
      <p:sp>
        <p:nvSpPr>
          <p:cNvPr id="63" name="TextBox 39">
            <a:extLst>
              <a:ext uri="{FF2B5EF4-FFF2-40B4-BE49-F238E27FC236}">
                <a16:creationId xmlns:a16="http://schemas.microsoft.com/office/drawing/2014/main" id="{005E4741-1E98-40CF-95F7-14ADBE72BEB2}"/>
              </a:ext>
            </a:extLst>
          </p:cNvPr>
          <p:cNvSpPr txBox="1"/>
          <p:nvPr/>
        </p:nvSpPr>
        <p:spPr>
          <a:xfrm>
            <a:off x="8392941" y="4657381"/>
            <a:ext cx="317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cs typeface="+mn-ea"/>
                <a:sym typeface="+mn-lt"/>
              </a:rPr>
              <a:t>No online platform provides local markets selling goods.</a:t>
            </a:r>
          </a:p>
        </p:txBody>
      </p:sp>
      <p:sp>
        <p:nvSpPr>
          <p:cNvPr id="64" name="Rectangle 40">
            <a:extLst>
              <a:ext uri="{FF2B5EF4-FFF2-40B4-BE49-F238E27FC236}">
                <a16:creationId xmlns:a16="http://schemas.microsoft.com/office/drawing/2014/main" id="{6E22F54E-30FC-4A37-B79F-8062C6C16113}"/>
              </a:ext>
            </a:extLst>
          </p:cNvPr>
          <p:cNvSpPr/>
          <p:nvPr/>
        </p:nvSpPr>
        <p:spPr>
          <a:xfrm>
            <a:off x="8472302" y="5317980"/>
            <a:ext cx="2669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cs typeface="+mn-ea"/>
                <a:sym typeface="+mn-lt"/>
              </a:rPr>
              <a:t>Some people may want to buy fresh food from the local market and their favorite shop instead of the supermarket.</a:t>
            </a:r>
          </a:p>
        </p:txBody>
      </p:sp>
      <p:sp>
        <p:nvSpPr>
          <p:cNvPr id="68" name="Freeform 41">
            <a:extLst>
              <a:ext uri="{FF2B5EF4-FFF2-40B4-BE49-F238E27FC236}">
                <a16:creationId xmlns:a16="http://schemas.microsoft.com/office/drawing/2014/main" id="{C8CEDF69-61A4-4831-AD22-CE4A2726FEE8}"/>
              </a:ext>
            </a:extLst>
          </p:cNvPr>
          <p:cNvSpPr>
            <a:spLocks/>
          </p:cNvSpPr>
          <p:nvPr/>
        </p:nvSpPr>
        <p:spPr bwMode="auto">
          <a:xfrm>
            <a:off x="7533608" y="5141613"/>
            <a:ext cx="398877" cy="282248"/>
          </a:xfrm>
          <a:custGeom>
            <a:avLst/>
            <a:gdLst>
              <a:gd name="T0" fmla="*/ 112 w 462"/>
              <a:gd name="T1" fmla="*/ 7 h 327"/>
              <a:gd name="T2" fmla="*/ 177 w 462"/>
              <a:gd name="T3" fmla="*/ 1 h 327"/>
              <a:gd name="T4" fmla="*/ 196 w 462"/>
              <a:gd name="T5" fmla="*/ 11 h 327"/>
              <a:gd name="T6" fmla="*/ 195 w 462"/>
              <a:gd name="T7" fmla="*/ 32 h 327"/>
              <a:gd name="T8" fmla="*/ 187 w 462"/>
              <a:gd name="T9" fmla="*/ 56 h 327"/>
              <a:gd name="T10" fmla="*/ 228 w 462"/>
              <a:gd name="T11" fmla="*/ 97 h 327"/>
              <a:gd name="T12" fmla="*/ 270 w 462"/>
              <a:gd name="T13" fmla="*/ 56 h 327"/>
              <a:gd name="T14" fmla="*/ 265 w 462"/>
              <a:gd name="T15" fmla="*/ 37 h 327"/>
              <a:gd name="T16" fmla="*/ 261 w 462"/>
              <a:gd name="T17" fmla="*/ 25 h 327"/>
              <a:gd name="T18" fmla="*/ 265 w 462"/>
              <a:gd name="T19" fmla="*/ 8 h 327"/>
              <a:gd name="T20" fmla="*/ 281 w 462"/>
              <a:gd name="T21" fmla="*/ 1 h 327"/>
              <a:gd name="T22" fmla="*/ 353 w 462"/>
              <a:gd name="T23" fmla="*/ 7 h 327"/>
              <a:gd name="T24" fmla="*/ 376 w 462"/>
              <a:gd name="T25" fmla="*/ 30 h 327"/>
              <a:gd name="T26" fmla="*/ 366 w 462"/>
              <a:gd name="T27" fmla="*/ 107 h 327"/>
              <a:gd name="T28" fmla="*/ 376 w 462"/>
              <a:gd name="T29" fmla="*/ 126 h 327"/>
              <a:gd name="T30" fmla="*/ 398 w 462"/>
              <a:gd name="T31" fmla="*/ 125 h 327"/>
              <a:gd name="T32" fmla="*/ 421 w 462"/>
              <a:gd name="T33" fmla="*/ 118 h 327"/>
              <a:gd name="T34" fmla="*/ 462 w 462"/>
              <a:gd name="T35" fmla="*/ 159 h 327"/>
              <a:gd name="T36" fmla="*/ 421 w 462"/>
              <a:gd name="T37" fmla="*/ 200 h 327"/>
              <a:gd name="T38" fmla="*/ 402 w 462"/>
              <a:gd name="T39" fmla="*/ 195 h 327"/>
              <a:gd name="T40" fmla="*/ 386 w 462"/>
              <a:gd name="T41" fmla="*/ 191 h 327"/>
              <a:gd name="T42" fmla="*/ 371 w 462"/>
              <a:gd name="T43" fmla="*/ 197 h 327"/>
              <a:gd name="T44" fmla="*/ 365 w 462"/>
              <a:gd name="T45" fmla="*/ 212 h 327"/>
              <a:gd name="T46" fmla="*/ 376 w 462"/>
              <a:gd name="T47" fmla="*/ 295 h 327"/>
              <a:gd name="T48" fmla="*/ 353 w 462"/>
              <a:gd name="T49" fmla="*/ 318 h 327"/>
              <a:gd name="T50" fmla="*/ 293 w 462"/>
              <a:gd name="T51" fmla="*/ 326 h 327"/>
              <a:gd name="T52" fmla="*/ 275 w 462"/>
              <a:gd name="T53" fmla="*/ 317 h 327"/>
              <a:gd name="T54" fmla="*/ 274 w 462"/>
              <a:gd name="T55" fmla="*/ 297 h 327"/>
              <a:gd name="T56" fmla="*/ 278 w 462"/>
              <a:gd name="T57" fmla="*/ 278 h 327"/>
              <a:gd name="T58" fmla="*/ 237 w 462"/>
              <a:gd name="T59" fmla="*/ 237 h 327"/>
              <a:gd name="T60" fmla="*/ 195 w 462"/>
              <a:gd name="T61" fmla="*/ 278 h 327"/>
              <a:gd name="T62" fmla="*/ 200 w 462"/>
              <a:gd name="T63" fmla="*/ 297 h 327"/>
              <a:gd name="T64" fmla="*/ 201 w 462"/>
              <a:gd name="T65" fmla="*/ 298 h 327"/>
              <a:gd name="T66" fmla="*/ 199 w 462"/>
              <a:gd name="T67" fmla="*/ 318 h 327"/>
              <a:gd name="T68" fmla="*/ 181 w 462"/>
              <a:gd name="T69" fmla="*/ 326 h 327"/>
              <a:gd name="T70" fmla="*/ 112 w 462"/>
              <a:gd name="T71" fmla="*/ 318 h 327"/>
              <a:gd name="T72" fmla="*/ 89 w 462"/>
              <a:gd name="T73" fmla="*/ 295 h 327"/>
              <a:gd name="T74" fmla="*/ 96 w 462"/>
              <a:gd name="T75" fmla="*/ 218 h 327"/>
              <a:gd name="T76" fmla="*/ 85 w 462"/>
              <a:gd name="T77" fmla="*/ 200 h 327"/>
              <a:gd name="T78" fmla="*/ 64 w 462"/>
              <a:gd name="T79" fmla="*/ 201 h 327"/>
              <a:gd name="T80" fmla="*/ 41 w 462"/>
              <a:gd name="T81" fmla="*/ 208 h 327"/>
              <a:gd name="T82" fmla="*/ 0 w 462"/>
              <a:gd name="T83" fmla="*/ 167 h 327"/>
              <a:gd name="T84" fmla="*/ 41 w 462"/>
              <a:gd name="T85" fmla="*/ 126 h 327"/>
              <a:gd name="T86" fmla="*/ 60 w 462"/>
              <a:gd name="T87" fmla="*/ 130 h 327"/>
              <a:gd name="T88" fmla="*/ 74 w 462"/>
              <a:gd name="T89" fmla="*/ 134 h 327"/>
              <a:gd name="T90" fmla="*/ 90 w 462"/>
              <a:gd name="T91" fmla="*/ 129 h 327"/>
              <a:gd name="T92" fmla="*/ 96 w 462"/>
              <a:gd name="T93" fmla="*/ 114 h 327"/>
              <a:gd name="T94" fmla="*/ 89 w 462"/>
              <a:gd name="T95" fmla="*/ 30 h 327"/>
              <a:gd name="T96" fmla="*/ 112 w 462"/>
              <a:gd name="T97" fmla="*/ 7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2" h="327">
                <a:moveTo>
                  <a:pt x="112" y="7"/>
                </a:moveTo>
                <a:cubicBezTo>
                  <a:pt x="134" y="4"/>
                  <a:pt x="155" y="2"/>
                  <a:pt x="177" y="1"/>
                </a:cubicBezTo>
                <a:cubicBezTo>
                  <a:pt x="185" y="0"/>
                  <a:pt x="192" y="4"/>
                  <a:pt x="196" y="11"/>
                </a:cubicBezTo>
                <a:cubicBezTo>
                  <a:pt x="200" y="18"/>
                  <a:pt x="199" y="26"/>
                  <a:pt x="195" y="32"/>
                </a:cubicBezTo>
                <a:cubicBezTo>
                  <a:pt x="190" y="39"/>
                  <a:pt x="187" y="47"/>
                  <a:pt x="187" y="56"/>
                </a:cubicBezTo>
                <a:cubicBezTo>
                  <a:pt x="187" y="79"/>
                  <a:pt x="206" y="97"/>
                  <a:pt x="228" y="97"/>
                </a:cubicBezTo>
                <a:cubicBezTo>
                  <a:pt x="251" y="97"/>
                  <a:pt x="270" y="79"/>
                  <a:pt x="270" y="56"/>
                </a:cubicBezTo>
                <a:cubicBezTo>
                  <a:pt x="270" y="49"/>
                  <a:pt x="268" y="43"/>
                  <a:pt x="265" y="37"/>
                </a:cubicBezTo>
                <a:cubicBezTo>
                  <a:pt x="263" y="33"/>
                  <a:pt x="262" y="29"/>
                  <a:pt x="261" y="25"/>
                </a:cubicBezTo>
                <a:cubicBezTo>
                  <a:pt x="259" y="19"/>
                  <a:pt x="261" y="13"/>
                  <a:pt x="265" y="8"/>
                </a:cubicBezTo>
                <a:cubicBezTo>
                  <a:pt x="269" y="3"/>
                  <a:pt x="275" y="0"/>
                  <a:pt x="281" y="1"/>
                </a:cubicBezTo>
                <a:cubicBezTo>
                  <a:pt x="305" y="2"/>
                  <a:pt x="329" y="4"/>
                  <a:pt x="353" y="7"/>
                </a:cubicBezTo>
                <a:cubicBezTo>
                  <a:pt x="365" y="9"/>
                  <a:pt x="378" y="18"/>
                  <a:pt x="376" y="30"/>
                </a:cubicBezTo>
                <a:cubicBezTo>
                  <a:pt x="372" y="56"/>
                  <a:pt x="368" y="81"/>
                  <a:pt x="366" y="107"/>
                </a:cubicBezTo>
                <a:cubicBezTo>
                  <a:pt x="366" y="115"/>
                  <a:pt x="370" y="122"/>
                  <a:pt x="376" y="126"/>
                </a:cubicBezTo>
                <a:cubicBezTo>
                  <a:pt x="383" y="130"/>
                  <a:pt x="391" y="129"/>
                  <a:pt x="398" y="125"/>
                </a:cubicBezTo>
                <a:cubicBezTo>
                  <a:pt x="404" y="120"/>
                  <a:pt x="412" y="118"/>
                  <a:pt x="421" y="118"/>
                </a:cubicBezTo>
                <a:cubicBezTo>
                  <a:pt x="444" y="118"/>
                  <a:pt x="462" y="136"/>
                  <a:pt x="462" y="159"/>
                </a:cubicBezTo>
                <a:cubicBezTo>
                  <a:pt x="462" y="182"/>
                  <a:pt x="444" y="200"/>
                  <a:pt x="421" y="200"/>
                </a:cubicBezTo>
                <a:cubicBezTo>
                  <a:pt x="414" y="200"/>
                  <a:pt x="408" y="198"/>
                  <a:pt x="402" y="195"/>
                </a:cubicBezTo>
                <a:cubicBezTo>
                  <a:pt x="397" y="193"/>
                  <a:pt x="392" y="191"/>
                  <a:pt x="386" y="191"/>
                </a:cubicBezTo>
                <a:cubicBezTo>
                  <a:pt x="381" y="191"/>
                  <a:pt x="375" y="193"/>
                  <a:pt x="371" y="197"/>
                </a:cubicBezTo>
                <a:cubicBezTo>
                  <a:pt x="367" y="201"/>
                  <a:pt x="365" y="206"/>
                  <a:pt x="365" y="212"/>
                </a:cubicBezTo>
                <a:cubicBezTo>
                  <a:pt x="367" y="240"/>
                  <a:pt x="371" y="268"/>
                  <a:pt x="376" y="295"/>
                </a:cubicBezTo>
                <a:cubicBezTo>
                  <a:pt x="378" y="308"/>
                  <a:pt x="365" y="316"/>
                  <a:pt x="353" y="318"/>
                </a:cubicBezTo>
                <a:cubicBezTo>
                  <a:pt x="333" y="322"/>
                  <a:pt x="313" y="324"/>
                  <a:pt x="293" y="326"/>
                </a:cubicBezTo>
                <a:cubicBezTo>
                  <a:pt x="286" y="327"/>
                  <a:pt x="279" y="323"/>
                  <a:pt x="275" y="317"/>
                </a:cubicBezTo>
                <a:cubicBezTo>
                  <a:pt x="271" y="311"/>
                  <a:pt x="270" y="303"/>
                  <a:pt x="274" y="297"/>
                </a:cubicBezTo>
                <a:cubicBezTo>
                  <a:pt x="277" y="291"/>
                  <a:pt x="278" y="284"/>
                  <a:pt x="278" y="278"/>
                </a:cubicBezTo>
                <a:cubicBezTo>
                  <a:pt x="278" y="255"/>
                  <a:pt x="259" y="237"/>
                  <a:pt x="237" y="237"/>
                </a:cubicBezTo>
                <a:cubicBezTo>
                  <a:pt x="214" y="237"/>
                  <a:pt x="195" y="255"/>
                  <a:pt x="195" y="278"/>
                </a:cubicBezTo>
                <a:cubicBezTo>
                  <a:pt x="195" y="285"/>
                  <a:pt x="197" y="291"/>
                  <a:pt x="200" y="297"/>
                </a:cubicBezTo>
                <a:cubicBezTo>
                  <a:pt x="200" y="297"/>
                  <a:pt x="200" y="297"/>
                  <a:pt x="201" y="298"/>
                </a:cubicBezTo>
                <a:cubicBezTo>
                  <a:pt x="204" y="305"/>
                  <a:pt x="203" y="312"/>
                  <a:pt x="199" y="318"/>
                </a:cubicBezTo>
                <a:cubicBezTo>
                  <a:pt x="195" y="324"/>
                  <a:pt x="188" y="327"/>
                  <a:pt x="181" y="326"/>
                </a:cubicBezTo>
                <a:cubicBezTo>
                  <a:pt x="158" y="325"/>
                  <a:pt x="135" y="322"/>
                  <a:pt x="112" y="318"/>
                </a:cubicBezTo>
                <a:cubicBezTo>
                  <a:pt x="100" y="316"/>
                  <a:pt x="88" y="308"/>
                  <a:pt x="89" y="295"/>
                </a:cubicBezTo>
                <a:cubicBezTo>
                  <a:pt x="92" y="270"/>
                  <a:pt x="94" y="244"/>
                  <a:pt x="96" y="218"/>
                </a:cubicBezTo>
                <a:cubicBezTo>
                  <a:pt x="96" y="210"/>
                  <a:pt x="92" y="204"/>
                  <a:pt x="85" y="200"/>
                </a:cubicBezTo>
                <a:cubicBezTo>
                  <a:pt x="79" y="196"/>
                  <a:pt x="71" y="196"/>
                  <a:pt x="64" y="201"/>
                </a:cubicBezTo>
                <a:cubicBezTo>
                  <a:pt x="58" y="205"/>
                  <a:pt x="50" y="208"/>
                  <a:pt x="41" y="208"/>
                </a:cubicBezTo>
                <a:cubicBezTo>
                  <a:pt x="18" y="208"/>
                  <a:pt x="0" y="190"/>
                  <a:pt x="0" y="167"/>
                </a:cubicBezTo>
                <a:cubicBezTo>
                  <a:pt x="0" y="144"/>
                  <a:pt x="18" y="126"/>
                  <a:pt x="41" y="126"/>
                </a:cubicBezTo>
                <a:cubicBezTo>
                  <a:pt x="48" y="126"/>
                  <a:pt x="54" y="127"/>
                  <a:pt x="60" y="130"/>
                </a:cubicBezTo>
                <a:cubicBezTo>
                  <a:pt x="64" y="133"/>
                  <a:pt x="69" y="134"/>
                  <a:pt x="74" y="134"/>
                </a:cubicBezTo>
                <a:cubicBezTo>
                  <a:pt x="80" y="135"/>
                  <a:pt x="85" y="133"/>
                  <a:pt x="90" y="129"/>
                </a:cubicBezTo>
                <a:cubicBezTo>
                  <a:pt x="94" y="125"/>
                  <a:pt x="96" y="120"/>
                  <a:pt x="96" y="114"/>
                </a:cubicBezTo>
                <a:cubicBezTo>
                  <a:pt x="94" y="86"/>
                  <a:pt x="92" y="58"/>
                  <a:pt x="89" y="30"/>
                </a:cubicBezTo>
                <a:cubicBezTo>
                  <a:pt x="88" y="18"/>
                  <a:pt x="100" y="9"/>
                  <a:pt x="112" y="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0" name="Picture 69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1D58001C-8D25-415B-9C45-2796CBC460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65" y="2908846"/>
            <a:ext cx="427341" cy="427341"/>
          </a:xfrm>
          <a:prstGeom prst="rect">
            <a:avLst/>
          </a:prstGeom>
        </p:spPr>
      </p:pic>
      <p:sp>
        <p:nvSpPr>
          <p:cNvPr id="54" name="Oval 23">
            <a:extLst>
              <a:ext uri="{FF2B5EF4-FFF2-40B4-BE49-F238E27FC236}">
                <a16:creationId xmlns:a16="http://schemas.microsoft.com/office/drawing/2014/main" id="{5472F036-0DC8-45C8-B9BA-5CF7E790D7F5}"/>
              </a:ext>
            </a:extLst>
          </p:cNvPr>
          <p:cNvSpPr/>
          <p:nvPr/>
        </p:nvSpPr>
        <p:spPr>
          <a:xfrm>
            <a:off x="4199467" y="5013180"/>
            <a:ext cx="609600" cy="609600"/>
          </a:xfrm>
          <a:prstGeom prst="ellipse">
            <a:avLst/>
          </a:prstGeom>
          <a:solidFill>
            <a:srgbClr val="F4C60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9" name="Straight Connector 27">
            <a:extLst>
              <a:ext uri="{FF2B5EF4-FFF2-40B4-BE49-F238E27FC236}">
                <a16:creationId xmlns:a16="http://schemas.microsoft.com/office/drawing/2014/main" id="{B3A75466-3B6A-42A4-A232-D09BC32AB845}"/>
              </a:ext>
            </a:extLst>
          </p:cNvPr>
          <p:cNvCxnSpPr/>
          <p:nvPr/>
        </p:nvCxnSpPr>
        <p:spPr>
          <a:xfrm flipH="1">
            <a:off x="1354667" y="5317980"/>
            <a:ext cx="2844800" cy="0"/>
          </a:xfrm>
          <a:prstGeom prst="line">
            <a:avLst/>
          </a:prstGeom>
          <a:noFill/>
          <a:ln w="28575" cap="flat" cmpd="sng" algn="ctr">
            <a:solidFill>
              <a:srgbClr val="F4C60E"/>
            </a:solidFill>
            <a:prstDash val="solid"/>
            <a:miter lim="800000"/>
            <a:headEnd w="sm" len="med"/>
            <a:tailEnd type="oval"/>
          </a:ln>
          <a:effectLst/>
        </p:spPr>
      </p:cxnSp>
      <p:sp>
        <p:nvSpPr>
          <p:cNvPr id="60" name="TextBox 35">
            <a:extLst>
              <a:ext uri="{FF2B5EF4-FFF2-40B4-BE49-F238E27FC236}">
                <a16:creationId xmlns:a16="http://schemas.microsoft.com/office/drawing/2014/main" id="{18A5D564-8D83-4902-B364-AA70DD691C98}"/>
              </a:ext>
            </a:extLst>
          </p:cNvPr>
          <p:cNvSpPr txBox="1"/>
          <p:nvPr/>
        </p:nvSpPr>
        <p:spPr>
          <a:xfrm>
            <a:off x="1401945" y="4809980"/>
            <a:ext cx="2391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  <a:cs typeface="+mn-ea"/>
                <a:sym typeface="+mn-lt"/>
              </a:rPr>
              <a:t>Business Slump</a:t>
            </a:r>
          </a:p>
        </p:txBody>
      </p:sp>
      <p:sp>
        <p:nvSpPr>
          <p:cNvPr id="65" name="Rectangle 36">
            <a:extLst>
              <a:ext uri="{FF2B5EF4-FFF2-40B4-BE49-F238E27FC236}">
                <a16:creationId xmlns:a16="http://schemas.microsoft.com/office/drawing/2014/main" id="{6AF9EBC4-BAAF-4645-9B13-8EC53B3EEC62}"/>
              </a:ext>
            </a:extLst>
          </p:cNvPr>
          <p:cNvSpPr/>
          <p:nvPr/>
        </p:nvSpPr>
        <p:spPr>
          <a:xfrm>
            <a:off x="1373888" y="5353223"/>
            <a:ext cx="2669656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/>
                </a:solidFill>
                <a:cs typeface="+mn-ea"/>
                <a:sym typeface="+mn-lt"/>
              </a:rPr>
              <a:t>Merchants may want to operate by using online payment methods to attract customers and increase revenue.</a:t>
            </a:r>
          </a:p>
        </p:txBody>
      </p:sp>
      <p:sp>
        <p:nvSpPr>
          <p:cNvPr id="67" name="Freeform 32">
            <a:extLst>
              <a:ext uri="{FF2B5EF4-FFF2-40B4-BE49-F238E27FC236}">
                <a16:creationId xmlns:a16="http://schemas.microsoft.com/office/drawing/2014/main" id="{D8EC4858-BCE7-4F36-B78E-9059012F451D}"/>
              </a:ext>
            </a:extLst>
          </p:cNvPr>
          <p:cNvSpPr>
            <a:spLocks noEditPoints="1"/>
          </p:cNvSpPr>
          <p:nvPr/>
        </p:nvSpPr>
        <p:spPr bwMode="auto">
          <a:xfrm>
            <a:off x="4368273" y="5139620"/>
            <a:ext cx="271991" cy="356720"/>
          </a:xfrm>
          <a:custGeom>
            <a:avLst/>
            <a:gdLst>
              <a:gd name="T0" fmla="*/ 0 w 375"/>
              <a:gd name="T1" fmla="*/ 398 h 492"/>
              <a:gd name="T2" fmla="*/ 0 w 375"/>
              <a:gd name="T3" fmla="*/ 461 h 492"/>
              <a:gd name="T4" fmla="*/ 31 w 375"/>
              <a:gd name="T5" fmla="*/ 492 h 492"/>
              <a:gd name="T6" fmla="*/ 344 w 375"/>
              <a:gd name="T7" fmla="*/ 492 h 492"/>
              <a:gd name="T8" fmla="*/ 375 w 375"/>
              <a:gd name="T9" fmla="*/ 461 h 492"/>
              <a:gd name="T10" fmla="*/ 375 w 375"/>
              <a:gd name="T11" fmla="*/ 398 h 492"/>
              <a:gd name="T12" fmla="*/ 270 w 375"/>
              <a:gd name="T13" fmla="*/ 314 h 492"/>
              <a:gd name="T14" fmla="*/ 206 w 375"/>
              <a:gd name="T15" fmla="*/ 467 h 492"/>
              <a:gd name="T16" fmla="*/ 195 w 375"/>
              <a:gd name="T17" fmla="*/ 373 h 492"/>
              <a:gd name="T18" fmla="*/ 197 w 375"/>
              <a:gd name="T19" fmla="*/ 367 h 492"/>
              <a:gd name="T20" fmla="*/ 208 w 375"/>
              <a:gd name="T21" fmla="*/ 346 h 492"/>
              <a:gd name="T22" fmla="*/ 208 w 375"/>
              <a:gd name="T23" fmla="*/ 342 h 492"/>
              <a:gd name="T24" fmla="*/ 205 w 375"/>
              <a:gd name="T25" fmla="*/ 341 h 492"/>
              <a:gd name="T26" fmla="*/ 171 w 375"/>
              <a:gd name="T27" fmla="*/ 341 h 492"/>
              <a:gd name="T28" fmla="*/ 168 w 375"/>
              <a:gd name="T29" fmla="*/ 342 h 492"/>
              <a:gd name="T30" fmla="*/ 168 w 375"/>
              <a:gd name="T31" fmla="*/ 346 h 492"/>
              <a:gd name="T32" fmla="*/ 179 w 375"/>
              <a:gd name="T33" fmla="*/ 367 h 492"/>
              <a:gd name="T34" fmla="*/ 181 w 375"/>
              <a:gd name="T35" fmla="*/ 373 h 492"/>
              <a:gd name="T36" fmla="*/ 170 w 375"/>
              <a:gd name="T37" fmla="*/ 469 h 492"/>
              <a:gd name="T38" fmla="*/ 105 w 375"/>
              <a:gd name="T39" fmla="*/ 314 h 492"/>
              <a:gd name="T40" fmla="*/ 0 w 375"/>
              <a:gd name="T41" fmla="*/ 398 h 492"/>
              <a:gd name="T42" fmla="*/ 188 w 375"/>
              <a:gd name="T43" fmla="*/ 279 h 492"/>
              <a:gd name="T44" fmla="*/ 119 w 375"/>
              <a:gd name="T45" fmla="*/ 236 h 492"/>
              <a:gd name="T46" fmla="*/ 88 w 375"/>
              <a:gd name="T47" fmla="*/ 146 h 492"/>
              <a:gd name="T48" fmla="*/ 88 w 375"/>
              <a:gd name="T49" fmla="*/ 146 h 492"/>
              <a:gd name="T50" fmla="*/ 88 w 375"/>
              <a:gd name="T51" fmla="*/ 145 h 492"/>
              <a:gd name="T52" fmla="*/ 88 w 375"/>
              <a:gd name="T53" fmla="*/ 139 h 492"/>
              <a:gd name="T54" fmla="*/ 188 w 375"/>
              <a:gd name="T55" fmla="*/ 0 h 492"/>
              <a:gd name="T56" fmla="*/ 287 w 375"/>
              <a:gd name="T57" fmla="*/ 139 h 492"/>
              <a:gd name="T58" fmla="*/ 287 w 375"/>
              <a:gd name="T59" fmla="*/ 145 h 492"/>
              <a:gd name="T60" fmla="*/ 287 w 375"/>
              <a:gd name="T61" fmla="*/ 146 h 492"/>
              <a:gd name="T62" fmla="*/ 287 w 375"/>
              <a:gd name="T63" fmla="*/ 146 h 492"/>
              <a:gd name="T64" fmla="*/ 256 w 375"/>
              <a:gd name="T65" fmla="*/ 236 h 492"/>
              <a:gd name="T66" fmla="*/ 188 w 375"/>
              <a:gd name="T67" fmla="*/ 279 h 492"/>
              <a:gd name="T68" fmla="*/ 130 w 375"/>
              <a:gd name="T69" fmla="*/ 228 h 492"/>
              <a:gd name="T70" fmla="*/ 188 w 375"/>
              <a:gd name="T71" fmla="*/ 265 h 492"/>
              <a:gd name="T72" fmla="*/ 245 w 375"/>
              <a:gd name="T73" fmla="*/ 228 h 492"/>
              <a:gd name="T74" fmla="*/ 273 w 375"/>
              <a:gd name="T75" fmla="*/ 147 h 492"/>
              <a:gd name="T76" fmla="*/ 267 w 375"/>
              <a:gd name="T77" fmla="*/ 124 h 492"/>
              <a:gd name="T78" fmla="*/ 265 w 375"/>
              <a:gd name="T79" fmla="*/ 101 h 492"/>
              <a:gd name="T80" fmla="*/ 259 w 375"/>
              <a:gd name="T81" fmla="*/ 76 h 492"/>
              <a:gd name="T82" fmla="*/ 222 w 375"/>
              <a:gd name="T83" fmla="*/ 72 h 492"/>
              <a:gd name="T84" fmla="*/ 188 w 375"/>
              <a:gd name="T85" fmla="*/ 79 h 492"/>
              <a:gd name="T86" fmla="*/ 153 w 375"/>
              <a:gd name="T87" fmla="*/ 72 h 492"/>
              <a:gd name="T88" fmla="*/ 153 w 375"/>
              <a:gd name="T89" fmla="*/ 72 h 492"/>
              <a:gd name="T90" fmla="*/ 116 w 375"/>
              <a:gd name="T91" fmla="*/ 76 h 492"/>
              <a:gd name="T92" fmla="*/ 110 w 375"/>
              <a:gd name="T93" fmla="*/ 101 h 492"/>
              <a:gd name="T94" fmla="*/ 108 w 375"/>
              <a:gd name="T95" fmla="*/ 124 h 492"/>
              <a:gd name="T96" fmla="*/ 102 w 375"/>
              <a:gd name="T97" fmla="*/ 147 h 492"/>
              <a:gd name="T98" fmla="*/ 130 w 375"/>
              <a:gd name="T99" fmla="*/ 228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5" h="492">
                <a:moveTo>
                  <a:pt x="0" y="398"/>
                </a:moveTo>
                <a:cubicBezTo>
                  <a:pt x="0" y="419"/>
                  <a:pt x="0" y="440"/>
                  <a:pt x="0" y="461"/>
                </a:cubicBezTo>
                <a:cubicBezTo>
                  <a:pt x="0" y="478"/>
                  <a:pt x="14" y="492"/>
                  <a:pt x="31" y="492"/>
                </a:cubicBezTo>
                <a:cubicBezTo>
                  <a:pt x="135" y="492"/>
                  <a:pt x="240" y="492"/>
                  <a:pt x="344" y="492"/>
                </a:cubicBezTo>
                <a:cubicBezTo>
                  <a:pt x="361" y="492"/>
                  <a:pt x="375" y="478"/>
                  <a:pt x="375" y="461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75" y="355"/>
                  <a:pt x="329" y="327"/>
                  <a:pt x="270" y="314"/>
                </a:cubicBezTo>
                <a:cubicBezTo>
                  <a:pt x="252" y="386"/>
                  <a:pt x="235" y="411"/>
                  <a:pt x="206" y="467"/>
                </a:cubicBezTo>
                <a:cubicBezTo>
                  <a:pt x="195" y="373"/>
                  <a:pt x="195" y="373"/>
                  <a:pt x="195" y="373"/>
                </a:cubicBezTo>
                <a:cubicBezTo>
                  <a:pt x="195" y="371"/>
                  <a:pt x="196" y="369"/>
                  <a:pt x="197" y="367"/>
                </a:cubicBezTo>
                <a:cubicBezTo>
                  <a:pt x="208" y="346"/>
                  <a:pt x="208" y="346"/>
                  <a:pt x="208" y="346"/>
                </a:cubicBezTo>
                <a:cubicBezTo>
                  <a:pt x="209" y="345"/>
                  <a:pt x="209" y="344"/>
                  <a:pt x="208" y="342"/>
                </a:cubicBezTo>
                <a:cubicBezTo>
                  <a:pt x="207" y="341"/>
                  <a:pt x="206" y="341"/>
                  <a:pt x="205" y="341"/>
                </a:cubicBezTo>
                <a:cubicBezTo>
                  <a:pt x="194" y="341"/>
                  <a:pt x="182" y="341"/>
                  <a:pt x="171" y="341"/>
                </a:cubicBezTo>
                <a:cubicBezTo>
                  <a:pt x="170" y="341"/>
                  <a:pt x="169" y="341"/>
                  <a:pt x="168" y="342"/>
                </a:cubicBezTo>
                <a:cubicBezTo>
                  <a:pt x="167" y="344"/>
                  <a:pt x="167" y="345"/>
                  <a:pt x="168" y="346"/>
                </a:cubicBezTo>
                <a:cubicBezTo>
                  <a:pt x="179" y="367"/>
                  <a:pt x="179" y="367"/>
                  <a:pt x="179" y="367"/>
                </a:cubicBezTo>
                <a:cubicBezTo>
                  <a:pt x="180" y="369"/>
                  <a:pt x="181" y="371"/>
                  <a:pt x="181" y="373"/>
                </a:cubicBezTo>
                <a:cubicBezTo>
                  <a:pt x="170" y="469"/>
                  <a:pt x="170" y="469"/>
                  <a:pt x="170" y="469"/>
                </a:cubicBezTo>
                <a:cubicBezTo>
                  <a:pt x="140" y="411"/>
                  <a:pt x="123" y="387"/>
                  <a:pt x="105" y="314"/>
                </a:cubicBezTo>
                <a:cubicBezTo>
                  <a:pt x="46" y="327"/>
                  <a:pt x="0" y="355"/>
                  <a:pt x="0" y="398"/>
                </a:cubicBezTo>
                <a:close/>
                <a:moveTo>
                  <a:pt x="188" y="279"/>
                </a:moveTo>
                <a:cubicBezTo>
                  <a:pt x="163" y="279"/>
                  <a:pt x="138" y="262"/>
                  <a:pt x="119" y="236"/>
                </a:cubicBezTo>
                <a:cubicBezTo>
                  <a:pt x="101" y="211"/>
                  <a:pt x="88" y="178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8" y="145"/>
                  <a:pt x="88" y="145"/>
                  <a:pt x="88" y="145"/>
                </a:cubicBezTo>
                <a:cubicBezTo>
                  <a:pt x="88" y="143"/>
                  <a:pt x="88" y="141"/>
                  <a:pt x="88" y="139"/>
                </a:cubicBezTo>
                <a:cubicBezTo>
                  <a:pt x="88" y="62"/>
                  <a:pt x="75" y="0"/>
                  <a:pt x="188" y="0"/>
                </a:cubicBezTo>
                <a:cubicBezTo>
                  <a:pt x="300" y="0"/>
                  <a:pt x="287" y="62"/>
                  <a:pt x="287" y="139"/>
                </a:cubicBezTo>
                <a:cubicBezTo>
                  <a:pt x="287" y="141"/>
                  <a:pt x="287" y="143"/>
                  <a:pt x="287" y="145"/>
                </a:cubicBezTo>
                <a:cubicBezTo>
                  <a:pt x="287" y="146"/>
                  <a:pt x="287" y="146"/>
                  <a:pt x="287" y="146"/>
                </a:cubicBezTo>
                <a:cubicBezTo>
                  <a:pt x="287" y="146"/>
                  <a:pt x="287" y="146"/>
                  <a:pt x="287" y="146"/>
                </a:cubicBezTo>
                <a:cubicBezTo>
                  <a:pt x="287" y="178"/>
                  <a:pt x="274" y="211"/>
                  <a:pt x="256" y="236"/>
                </a:cubicBezTo>
                <a:cubicBezTo>
                  <a:pt x="237" y="262"/>
                  <a:pt x="212" y="279"/>
                  <a:pt x="188" y="279"/>
                </a:cubicBezTo>
                <a:close/>
                <a:moveTo>
                  <a:pt x="130" y="228"/>
                </a:moveTo>
                <a:cubicBezTo>
                  <a:pt x="146" y="250"/>
                  <a:pt x="167" y="265"/>
                  <a:pt x="188" y="265"/>
                </a:cubicBezTo>
                <a:cubicBezTo>
                  <a:pt x="208" y="265"/>
                  <a:pt x="229" y="250"/>
                  <a:pt x="245" y="228"/>
                </a:cubicBezTo>
                <a:cubicBezTo>
                  <a:pt x="261" y="206"/>
                  <a:pt x="273" y="176"/>
                  <a:pt x="273" y="147"/>
                </a:cubicBezTo>
                <a:cubicBezTo>
                  <a:pt x="267" y="124"/>
                  <a:pt x="267" y="124"/>
                  <a:pt x="267" y="124"/>
                </a:cubicBezTo>
                <a:cubicBezTo>
                  <a:pt x="265" y="116"/>
                  <a:pt x="265" y="109"/>
                  <a:pt x="265" y="101"/>
                </a:cubicBezTo>
                <a:cubicBezTo>
                  <a:pt x="265" y="92"/>
                  <a:pt x="264" y="83"/>
                  <a:pt x="259" y="76"/>
                </a:cubicBezTo>
                <a:cubicBezTo>
                  <a:pt x="251" y="64"/>
                  <a:pt x="238" y="68"/>
                  <a:pt x="222" y="72"/>
                </a:cubicBezTo>
                <a:cubicBezTo>
                  <a:pt x="211" y="75"/>
                  <a:pt x="200" y="79"/>
                  <a:pt x="188" y="79"/>
                </a:cubicBezTo>
                <a:cubicBezTo>
                  <a:pt x="175" y="79"/>
                  <a:pt x="164" y="75"/>
                  <a:pt x="153" y="72"/>
                </a:cubicBezTo>
                <a:cubicBezTo>
                  <a:pt x="153" y="72"/>
                  <a:pt x="153" y="72"/>
                  <a:pt x="153" y="72"/>
                </a:cubicBezTo>
                <a:cubicBezTo>
                  <a:pt x="137" y="68"/>
                  <a:pt x="124" y="64"/>
                  <a:pt x="116" y="76"/>
                </a:cubicBezTo>
                <a:cubicBezTo>
                  <a:pt x="111" y="83"/>
                  <a:pt x="110" y="92"/>
                  <a:pt x="110" y="101"/>
                </a:cubicBezTo>
                <a:cubicBezTo>
                  <a:pt x="110" y="109"/>
                  <a:pt x="110" y="116"/>
                  <a:pt x="108" y="124"/>
                </a:cubicBezTo>
                <a:cubicBezTo>
                  <a:pt x="102" y="147"/>
                  <a:pt x="102" y="147"/>
                  <a:pt x="102" y="147"/>
                </a:cubicBezTo>
                <a:cubicBezTo>
                  <a:pt x="102" y="176"/>
                  <a:pt x="114" y="206"/>
                  <a:pt x="130" y="228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322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75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2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50"/>
                            </p:stCondLst>
                            <p:childTnLst>
                              <p:par>
                                <p:cTn id="8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75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46" grpId="0"/>
      <p:bldP spid="47" grpId="0" animBg="1"/>
      <p:bldGraphic spid="48" grpId="0">
        <p:bldAsOne/>
      </p:bldGraphic>
      <p:bldP spid="49" grpId="0" animBg="1"/>
      <p:bldP spid="52" grpId="0" animBg="1"/>
      <p:bldP spid="57" grpId="0"/>
      <p:bldP spid="58" grpId="0"/>
      <p:bldP spid="63" grpId="0"/>
      <p:bldP spid="64" grpId="0"/>
      <p:bldP spid="68" grpId="0" animBg="1"/>
      <p:bldP spid="54" grpId="0" animBg="1"/>
      <p:bldP spid="60" grpId="0"/>
      <p:bldP spid="65" grpId="0"/>
      <p:bldP spid="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2" y="384556"/>
            <a:ext cx="5194656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sz="4000" b="1" kern="1100" spc="150">
                <a:solidFill>
                  <a:schemeClr val="bg1"/>
                </a:solidFill>
                <a:cs typeface="+mn-ea"/>
                <a:sym typeface="+mn-lt"/>
              </a:rPr>
              <a:t>Project Objective</a:t>
            </a:r>
            <a:endParaRPr lang="zh-TW" altLang="en-US" b="1">
              <a:solidFill>
                <a:schemeClr val="bg1"/>
              </a:solidFill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TextBox 8">
            <a:extLst>
              <a:ext uri="{FF2B5EF4-FFF2-40B4-BE49-F238E27FC236}">
                <a16:creationId xmlns:a16="http://schemas.microsoft.com/office/drawing/2014/main" id="{C5E2F101-1338-45B6-BCB9-4E2D77BB0DBF}"/>
              </a:ext>
            </a:extLst>
          </p:cNvPr>
          <p:cNvSpPr txBox="1"/>
          <p:nvPr/>
        </p:nvSpPr>
        <p:spPr>
          <a:xfrm>
            <a:off x="482128" y="4641583"/>
            <a:ext cx="32928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cs typeface="+mn-ea"/>
                <a:sym typeface="+mn-lt"/>
              </a:rPr>
              <a:t>Cashless transaction</a:t>
            </a:r>
          </a:p>
        </p:txBody>
      </p:sp>
      <p:pic>
        <p:nvPicPr>
          <p:cNvPr id="37" name="圖片 37">
            <a:extLst>
              <a:ext uri="{FF2B5EF4-FFF2-40B4-BE49-F238E27FC236}">
                <a16:creationId xmlns:a16="http://schemas.microsoft.com/office/drawing/2014/main" id="{8C534D6E-8360-4DA1-8C16-2BFACBCF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25" y="2209434"/>
            <a:ext cx="1876425" cy="1876425"/>
          </a:xfrm>
          <a:prstGeom prst="rect">
            <a:avLst/>
          </a:prstGeom>
        </p:spPr>
      </p:pic>
      <p:pic>
        <p:nvPicPr>
          <p:cNvPr id="38" name="圖片 38">
            <a:extLst>
              <a:ext uri="{FF2B5EF4-FFF2-40B4-BE49-F238E27FC236}">
                <a16:creationId xmlns:a16="http://schemas.microsoft.com/office/drawing/2014/main" id="{562F092B-F500-4019-BAD2-F6B34C12E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86" y="2209434"/>
            <a:ext cx="2520462" cy="1897645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0E632253-0C36-4978-8B27-E1332765661F}"/>
              </a:ext>
            </a:extLst>
          </p:cNvPr>
          <p:cNvSpPr txBox="1"/>
          <p:nvPr/>
        </p:nvSpPr>
        <p:spPr>
          <a:xfrm>
            <a:off x="8529630" y="4641583"/>
            <a:ext cx="20569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>
                <a:solidFill>
                  <a:schemeClr val="bg1"/>
                </a:solidFill>
              </a:rPr>
              <a:t>Time-saving</a:t>
            </a:r>
            <a:endParaRPr lang="en-US" sz="25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8A40C052-FAA9-4B52-8312-8381D74BB988}"/>
              </a:ext>
            </a:extLst>
          </p:cNvPr>
          <p:cNvSpPr txBox="1"/>
          <p:nvPr/>
        </p:nvSpPr>
        <p:spPr>
          <a:xfrm>
            <a:off x="5004812" y="4641583"/>
            <a:ext cx="14324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cs typeface="+mn-ea"/>
                <a:sym typeface="+mn-lt"/>
              </a:rPr>
              <a:t>Delivery</a:t>
            </a: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0E9E5AE-36B6-471F-ACBC-8965C96C166D}"/>
              </a:ext>
            </a:extLst>
          </p:cNvPr>
          <p:cNvSpPr txBox="1"/>
          <p:nvPr/>
        </p:nvSpPr>
        <p:spPr>
          <a:xfrm>
            <a:off x="468102" y="1534374"/>
            <a:ext cx="6121845" cy="4473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b="1">
                <a:solidFill>
                  <a:schemeClr val="bg1"/>
                </a:solidFill>
                <a:cs typeface="+mn-ea"/>
                <a:sym typeface="+mn-lt"/>
              </a:rPr>
              <a:t>We need to :</a:t>
            </a:r>
          </a:p>
        </p:txBody>
      </p:sp>
      <p:pic>
        <p:nvPicPr>
          <p:cNvPr id="35" name="图片 34" descr="卡通人物&#10;&#10;描述已自动生成">
            <a:extLst>
              <a:ext uri="{FF2B5EF4-FFF2-40B4-BE49-F238E27FC236}">
                <a16:creationId xmlns:a16="http://schemas.microsoft.com/office/drawing/2014/main" id="{00C74E09-22CD-4227-B35C-0226E18C6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18" y="2164591"/>
            <a:ext cx="2103833" cy="19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88" grpId="0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1" y="384556"/>
            <a:ext cx="10527303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b="1" kern="1100" spc="150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Completed Work (Functions Provided)</a:t>
            </a:r>
            <a:endParaRPr lang="zh-CN" altLang="en-US" sz="4000" b="1" kern="1100" spc="150" dirty="0">
              <a:solidFill>
                <a:prstClr val="white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354DA638-9BE2-4E8E-BD8A-E42657E32652}"/>
              </a:ext>
            </a:extLst>
          </p:cNvPr>
          <p:cNvSpPr txBox="1"/>
          <p:nvPr/>
        </p:nvSpPr>
        <p:spPr>
          <a:xfrm>
            <a:off x="731838" y="1512007"/>
            <a:ext cx="4822154" cy="4770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Online Platform (Website):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A49F434-E7F0-40CC-B49D-D6E735968BF5}"/>
              </a:ext>
            </a:extLst>
          </p:cNvPr>
          <p:cNvSpPr/>
          <p:nvPr/>
        </p:nvSpPr>
        <p:spPr>
          <a:xfrm>
            <a:off x="754481" y="3028847"/>
            <a:ext cx="226145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Registration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Edit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Shopping Cart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Stall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3" name="Shape 4181">
            <a:extLst>
              <a:ext uri="{FF2B5EF4-FFF2-40B4-BE49-F238E27FC236}">
                <a16:creationId xmlns:a16="http://schemas.microsoft.com/office/drawing/2014/main" id="{A6AB6158-5B4F-4C3C-982B-4028987DA186}"/>
              </a:ext>
            </a:extLst>
          </p:cNvPr>
          <p:cNvSpPr/>
          <p:nvPr/>
        </p:nvSpPr>
        <p:spPr>
          <a:xfrm>
            <a:off x="2566519" y="3080012"/>
            <a:ext cx="1096823" cy="1096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A5C06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88978">
              <a:lnSpc>
                <a:spcPct val="90000"/>
              </a:lnSpc>
              <a:spcBef>
                <a:spcPts val="933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endParaRPr sz="3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5" name="Shape 4202">
            <a:extLst>
              <a:ext uri="{FF2B5EF4-FFF2-40B4-BE49-F238E27FC236}">
                <a16:creationId xmlns:a16="http://schemas.microsoft.com/office/drawing/2014/main" id="{D924C14E-0EED-4E50-B6E6-EE9A2C68A789}"/>
              </a:ext>
            </a:extLst>
          </p:cNvPr>
          <p:cNvSpPr/>
          <p:nvPr/>
        </p:nvSpPr>
        <p:spPr>
          <a:xfrm>
            <a:off x="2894651" y="3380530"/>
            <a:ext cx="440557" cy="444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2290"/>
                </a:moveTo>
                <a:cubicBezTo>
                  <a:pt x="21600" y="12662"/>
                  <a:pt x="21600" y="12662"/>
                  <a:pt x="21228" y="12662"/>
                </a:cubicBezTo>
                <a:cubicBezTo>
                  <a:pt x="18621" y="13034"/>
                  <a:pt x="18621" y="13034"/>
                  <a:pt x="18621" y="13034"/>
                </a:cubicBezTo>
                <a:cubicBezTo>
                  <a:pt x="18621" y="13779"/>
                  <a:pt x="18248" y="14152"/>
                  <a:pt x="18248" y="14524"/>
                </a:cubicBezTo>
                <a:cubicBezTo>
                  <a:pt x="18621" y="15269"/>
                  <a:pt x="18993" y="15641"/>
                  <a:pt x="19738" y="16386"/>
                </a:cubicBezTo>
                <a:cubicBezTo>
                  <a:pt x="19738" y="16386"/>
                  <a:pt x="19738" y="16759"/>
                  <a:pt x="19738" y="16759"/>
                </a:cubicBezTo>
                <a:cubicBezTo>
                  <a:pt x="19738" y="16759"/>
                  <a:pt x="19738" y="17131"/>
                  <a:pt x="19738" y="17131"/>
                </a:cubicBezTo>
                <a:cubicBezTo>
                  <a:pt x="19366" y="17503"/>
                  <a:pt x="17503" y="19738"/>
                  <a:pt x="16759" y="19738"/>
                </a:cubicBezTo>
                <a:cubicBezTo>
                  <a:pt x="16759" y="19738"/>
                  <a:pt x="16759" y="19738"/>
                  <a:pt x="16386" y="19366"/>
                </a:cubicBezTo>
                <a:cubicBezTo>
                  <a:pt x="14524" y="17876"/>
                  <a:pt x="14524" y="17876"/>
                  <a:pt x="14524" y="17876"/>
                </a:cubicBezTo>
                <a:cubicBezTo>
                  <a:pt x="14152" y="18248"/>
                  <a:pt x="13779" y="18248"/>
                  <a:pt x="13407" y="18621"/>
                </a:cubicBezTo>
                <a:cubicBezTo>
                  <a:pt x="13034" y="19366"/>
                  <a:pt x="13034" y="20483"/>
                  <a:pt x="12662" y="21228"/>
                </a:cubicBezTo>
                <a:cubicBezTo>
                  <a:pt x="12662" y="21228"/>
                  <a:pt x="12662" y="21600"/>
                  <a:pt x="12290" y="21600"/>
                </a:cubicBezTo>
                <a:cubicBezTo>
                  <a:pt x="9310" y="21600"/>
                  <a:pt x="9310" y="21600"/>
                  <a:pt x="9310" y="21600"/>
                </a:cubicBezTo>
                <a:cubicBezTo>
                  <a:pt x="8938" y="21600"/>
                  <a:pt x="8566" y="21228"/>
                  <a:pt x="8566" y="21228"/>
                </a:cubicBezTo>
                <a:cubicBezTo>
                  <a:pt x="8193" y="18621"/>
                  <a:pt x="8193" y="18621"/>
                  <a:pt x="8193" y="18621"/>
                </a:cubicBezTo>
                <a:cubicBezTo>
                  <a:pt x="7821" y="18248"/>
                  <a:pt x="7448" y="18248"/>
                  <a:pt x="7076" y="17876"/>
                </a:cubicBezTo>
                <a:cubicBezTo>
                  <a:pt x="5214" y="19366"/>
                  <a:pt x="5214" y="19366"/>
                  <a:pt x="5214" y="19366"/>
                </a:cubicBezTo>
                <a:cubicBezTo>
                  <a:pt x="4841" y="19738"/>
                  <a:pt x="4841" y="19738"/>
                  <a:pt x="4841" y="19738"/>
                </a:cubicBezTo>
                <a:cubicBezTo>
                  <a:pt x="4469" y="19738"/>
                  <a:pt x="4469" y="19738"/>
                  <a:pt x="4469" y="19366"/>
                </a:cubicBezTo>
                <a:cubicBezTo>
                  <a:pt x="3724" y="18621"/>
                  <a:pt x="2607" y="17876"/>
                  <a:pt x="1862" y="17131"/>
                </a:cubicBezTo>
                <a:cubicBezTo>
                  <a:pt x="1862" y="17131"/>
                  <a:pt x="1862" y="16759"/>
                  <a:pt x="1862" y="16759"/>
                </a:cubicBezTo>
                <a:cubicBezTo>
                  <a:pt x="1862" y="16759"/>
                  <a:pt x="1862" y="16386"/>
                  <a:pt x="1862" y="16386"/>
                </a:cubicBezTo>
                <a:cubicBezTo>
                  <a:pt x="2607" y="15641"/>
                  <a:pt x="2979" y="15269"/>
                  <a:pt x="3352" y="14524"/>
                </a:cubicBezTo>
                <a:cubicBezTo>
                  <a:pt x="3352" y="14152"/>
                  <a:pt x="2979" y="13779"/>
                  <a:pt x="2979" y="13034"/>
                </a:cubicBezTo>
                <a:cubicBezTo>
                  <a:pt x="372" y="12662"/>
                  <a:pt x="372" y="12662"/>
                  <a:pt x="372" y="12662"/>
                </a:cubicBezTo>
                <a:cubicBezTo>
                  <a:pt x="0" y="12662"/>
                  <a:pt x="0" y="12290"/>
                  <a:pt x="0" y="12290"/>
                </a:cubicBezTo>
                <a:cubicBezTo>
                  <a:pt x="0" y="8938"/>
                  <a:pt x="0" y="8938"/>
                  <a:pt x="0" y="8938"/>
                </a:cubicBezTo>
                <a:cubicBezTo>
                  <a:pt x="0" y="8938"/>
                  <a:pt x="0" y="8566"/>
                  <a:pt x="372" y="8566"/>
                </a:cubicBezTo>
                <a:cubicBezTo>
                  <a:pt x="2979" y="8193"/>
                  <a:pt x="2979" y="8193"/>
                  <a:pt x="2979" y="8193"/>
                </a:cubicBezTo>
                <a:cubicBezTo>
                  <a:pt x="2979" y="7821"/>
                  <a:pt x="3352" y="7448"/>
                  <a:pt x="3352" y="6703"/>
                </a:cubicBezTo>
                <a:cubicBezTo>
                  <a:pt x="2979" y="6331"/>
                  <a:pt x="2607" y="5586"/>
                  <a:pt x="1862" y="4841"/>
                </a:cubicBezTo>
                <a:cubicBezTo>
                  <a:pt x="1862" y="4841"/>
                  <a:pt x="1862" y="4841"/>
                  <a:pt x="1862" y="4469"/>
                </a:cubicBezTo>
                <a:cubicBezTo>
                  <a:pt x="1862" y="4469"/>
                  <a:pt x="1862" y="4469"/>
                  <a:pt x="1862" y="4097"/>
                </a:cubicBezTo>
                <a:cubicBezTo>
                  <a:pt x="2234" y="3724"/>
                  <a:pt x="4097" y="1862"/>
                  <a:pt x="4841" y="1862"/>
                </a:cubicBezTo>
                <a:cubicBezTo>
                  <a:pt x="4841" y="1862"/>
                  <a:pt x="4841" y="1862"/>
                  <a:pt x="5214" y="1862"/>
                </a:cubicBezTo>
                <a:cubicBezTo>
                  <a:pt x="7076" y="3352"/>
                  <a:pt x="7076" y="3352"/>
                  <a:pt x="7076" y="3352"/>
                </a:cubicBezTo>
                <a:cubicBezTo>
                  <a:pt x="7448" y="3352"/>
                  <a:pt x="7821" y="2979"/>
                  <a:pt x="8193" y="2979"/>
                </a:cubicBezTo>
                <a:cubicBezTo>
                  <a:pt x="8193" y="1862"/>
                  <a:pt x="8566" y="1117"/>
                  <a:pt x="8566" y="372"/>
                </a:cubicBezTo>
                <a:cubicBezTo>
                  <a:pt x="8566" y="0"/>
                  <a:pt x="8938" y="0"/>
                  <a:pt x="9310" y="0"/>
                </a:cubicBezTo>
                <a:cubicBezTo>
                  <a:pt x="12290" y="0"/>
                  <a:pt x="12290" y="0"/>
                  <a:pt x="12290" y="0"/>
                </a:cubicBezTo>
                <a:cubicBezTo>
                  <a:pt x="12662" y="0"/>
                  <a:pt x="12662" y="0"/>
                  <a:pt x="12662" y="372"/>
                </a:cubicBezTo>
                <a:cubicBezTo>
                  <a:pt x="13407" y="2979"/>
                  <a:pt x="13407" y="2979"/>
                  <a:pt x="13407" y="2979"/>
                </a:cubicBezTo>
                <a:cubicBezTo>
                  <a:pt x="13779" y="2979"/>
                  <a:pt x="14152" y="3352"/>
                  <a:pt x="14524" y="3352"/>
                </a:cubicBezTo>
                <a:cubicBezTo>
                  <a:pt x="16386" y="1862"/>
                  <a:pt x="16386" y="1862"/>
                  <a:pt x="16386" y="1862"/>
                </a:cubicBezTo>
                <a:cubicBezTo>
                  <a:pt x="16759" y="1862"/>
                  <a:pt x="16759" y="1862"/>
                  <a:pt x="16759" y="1862"/>
                </a:cubicBezTo>
                <a:cubicBezTo>
                  <a:pt x="17131" y="1862"/>
                  <a:pt x="17131" y="1862"/>
                  <a:pt x="17131" y="1862"/>
                </a:cubicBezTo>
                <a:cubicBezTo>
                  <a:pt x="17876" y="2607"/>
                  <a:pt x="18993" y="3352"/>
                  <a:pt x="19366" y="4469"/>
                </a:cubicBezTo>
                <a:cubicBezTo>
                  <a:pt x="19738" y="4469"/>
                  <a:pt x="19738" y="4469"/>
                  <a:pt x="19738" y="4469"/>
                </a:cubicBezTo>
                <a:cubicBezTo>
                  <a:pt x="19738" y="4841"/>
                  <a:pt x="19738" y="4841"/>
                  <a:pt x="19366" y="4841"/>
                </a:cubicBezTo>
                <a:cubicBezTo>
                  <a:pt x="18993" y="5586"/>
                  <a:pt x="18621" y="6331"/>
                  <a:pt x="17876" y="6703"/>
                </a:cubicBezTo>
                <a:cubicBezTo>
                  <a:pt x="18248" y="7448"/>
                  <a:pt x="18621" y="7821"/>
                  <a:pt x="18621" y="8193"/>
                </a:cubicBezTo>
                <a:cubicBezTo>
                  <a:pt x="21228" y="8566"/>
                  <a:pt x="21228" y="8566"/>
                  <a:pt x="21228" y="8566"/>
                </a:cubicBezTo>
                <a:cubicBezTo>
                  <a:pt x="21600" y="8566"/>
                  <a:pt x="21600" y="8938"/>
                  <a:pt x="21600" y="9310"/>
                </a:cubicBezTo>
                <a:lnTo>
                  <a:pt x="21600" y="12290"/>
                </a:lnTo>
                <a:close/>
                <a:moveTo>
                  <a:pt x="10800" y="7076"/>
                </a:moveTo>
                <a:cubicBezTo>
                  <a:pt x="8938" y="7076"/>
                  <a:pt x="7076" y="8566"/>
                  <a:pt x="7076" y="10800"/>
                </a:cubicBezTo>
                <a:cubicBezTo>
                  <a:pt x="7076" y="12662"/>
                  <a:pt x="8938" y="14152"/>
                  <a:pt x="10800" y="14152"/>
                </a:cubicBezTo>
                <a:cubicBezTo>
                  <a:pt x="12662" y="14152"/>
                  <a:pt x="14524" y="12662"/>
                  <a:pt x="14524" y="10800"/>
                </a:cubicBezTo>
                <a:cubicBezTo>
                  <a:pt x="14524" y="8566"/>
                  <a:pt x="12662" y="7076"/>
                  <a:pt x="10800" y="707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pPr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E57BEAC-7D9A-449B-8586-4B201311D93E}"/>
              </a:ext>
            </a:extLst>
          </p:cNvPr>
          <p:cNvSpPr/>
          <p:nvPr/>
        </p:nvSpPr>
        <p:spPr>
          <a:xfrm>
            <a:off x="8118255" y="4644176"/>
            <a:ext cx="19482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Set Promotion </a:t>
            </a:r>
          </a:p>
          <a:p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7" name="Shape 4176">
            <a:extLst>
              <a:ext uri="{FF2B5EF4-FFF2-40B4-BE49-F238E27FC236}">
                <a16:creationId xmlns:a16="http://schemas.microsoft.com/office/drawing/2014/main" id="{3A745E72-29A5-489E-9601-913524703DB8}"/>
              </a:ext>
            </a:extLst>
          </p:cNvPr>
          <p:cNvSpPr/>
          <p:nvPr/>
        </p:nvSpPr>
        <p:spPr>
          <a:xfrm>
            <a:off x="6681628" y="4458298"/>
            <a:ext cx="1096823" cy="1096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03AE9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88978">
              <a:lnSpc>
                <a:spcPct val="90000"/>
              </a:lnSpc>
              <a:spcBef>
                <a:spcPts val="933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endParaRPr sz="3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8" name="Shape 4207">
            <a:extLst>
              <a:ext uri="{FF2B5EF4-FFF2-40B4-BE49-F238E27FC236}">
                <a16:creationId xmlns:a16="http://schemas.microsoft.com/office/drawing/2014/main" id="{F4C76705-43C0-43DF-83B1-D3EE6237BB6A}"/>
              </a:ext>
            </a:extLst>
          </p:cNvPr>
          <p:cNvSpPr/>
          <p:nvPr/>
        </p:nvSpPr>
        <p:spPr>
          <a:xfrm>
            <a:off x="6994240" y="4744587"/>
            <a:ext cx="490301" cy="490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3"/>
                  <a:pt x="16763" y="21600"/>
                  <a:pt x="10800" y="21600"/>
                </a:cubicBezTo>
                <a:cubicBezTo>
                  <a:pt x="4837" y="21600"/>
                  <a:pt x="0" y="16763"/>
                  <a:pt x="0" y="10800"/>
                </a:cubicBezTo>
                <a:cubicBezTo>
                  <a:pt x="0" y="4837"/>
                  <a:pt x="4837" y="0"/>
                  <a:pt x="10800" y="0"/>
                </a:cubicBezTo>
                <a:cubicBezTo>
                  <a:pt x="16763" y="0"/>
                  <a:pt x="21600" y="4837"/>
                  <a:pt x="21600" y="10800"/>
                </a:cubicBezTo>
                <a:close/>
                <a:moveTo>
                  <a:pt x="14344" y="7594"/>
                </a:moveTo>
                <a:cubicBezTo>
                  <a:pt x="14400" y="7594"/>
                  <a:pt x="14456" y="7312"/>
                  <a:pt x="14513" y="7256"/>
                </a:cubicBezTo>
                <a:cubicBezTo>
                  <a:pt x="14625" y="7144"/>
                  <a:pt x="14737" y="7087"/>
                  <a:pt x="14850" y="7031"/>
                </a:cubicBezTo>
                <a:cubicBezTo>
                  <a:pt x="15075" y="6975"/>
                  <a:pt x="15300" y="6919"/>
                  <a:pt x="15581" y="6863"/>
                </a:cubicBezTo>
                <a:cubicBezTo>
                  <a:pt x="15806" y="6806"/>
                  <a:pt x="16087" y="6806"/>
                  <a:pt x="16256" y="7031"/>
                </a:cubicBezTo>
                <a:cubicBezTo>
                  <a:pt x="16256" y="6975"/>
                  <a:pt x="16594" y="6694"/>
                  <a:pt x="16594" y="6694"/>
                </a:cubicBezTo>
                <a:cubicBezTo>
                  <a:pt x="16763" y="6637"/>
                  <a:pt x="16931" y="6637"/>
                  <a:pt x="17044" y="6525"/>
                </a:cubicBezTo>
                <a:cubicBezTo>
                  <a:pt x="17044" y="6469"/>
                  <a:pt x="17044" y="6187"/>
                  <a:pt x="17044" y="6187"/>
                </a:cubicBezTo>
                <a:cubicBezTo>
                  <a:pt x="16819" y="6244"/>
                  <a:pt x="16763" y="6019"/>
                  <a:pt x="16706" y="5794"/>
                </a:cubicBezTo>
                <a:cubicBezTo>
                  <a:pt x="16706" y="5850"/>
                  <a:pt x="16706" y="5850"/>
                  <a:pt x="16650" y="5906"/>
                </a:cubicBezTo>
                <a:cubicBezTo>
                  <a:pt x="16650" y="5737"/>
                  <a:pt x="16369" y="5850"/>
                  <a:pt x="16313" y="5850"/>
                </a:cubicBezTo>
                <a:cubicBezTo>
                  <a:pt x="15975" y="5737"/>
                  <a:pt x="16031" y="5512"/>
                  <a:pt x="15919" y="5287"/>
                </a:cubicBezTo>
                <a:cubicBezTo>
                  <a:pt x="15862" y="5175"/>
                  <a:pt x="15694" y="5119"/>
                  <a:pt x="15638" y="5006"/>
                </a:cubicBezTo>
                <a:cubicBezTo>
                  <a:pt x="15581" y="4894"/>
                  <a:pt x="15581" y="4725"/>
                  <a:pt x="15412" y="4725"/>
                </a:cubicBezTo>
                <a:cubicBezTo>
                  <a:pt x="15356" y="4725"/>
                  <a:pt x="15188" y="5006"/>
                  <a:pt x="15188" y="5006"/>
                </a:cubicBezTo>
                <a:cubicBezTo>
                  <a:pt x="15019" y="4950"/>
                  <a:pt x="14962" y="5006"/>
                  <a:pt x="14906" y="5062"/>
                </a:cubicBezTo>
                <a:cubicBezTo>
                  <a:pt x="14794" y="5119"/>
                  <a:pt x="14737" y="5119"/>
                  <a:pt x="14625" y="5175"/>
                </a:cubicBezTo>
                <a:cubicBezTo>
                  <a:pt x="14906" y="5062"/>
                  <a:pt x="14513" y="4950"/>
                  <a:pt x="14400" y="4950"/>
                </a:cubicBezTo>
                <a:cubicBezTo>
                  <a:pt x="14625" y="4894"/>
                  <a:pt x="14513" y="4669"/>
                  <a:pt x="14400" y="4612"/>
                </a:cubicBezTo>
                <a:cubicBezTo>
                  <a:pt x="14400" y="4612"/>
                  <a:pt x="14456" y="4612"/>
                  <a:pt x="14456" y="4612"/>
                </a:cubicBezTo>
                <a:cubicBezTo>
                  <a:pt x="14456" y="4444"/>
                  <a:pt x="14063" y="4331"/>
                  <a:pt x="13894" y="4275"/>
                </a:cubicBezTo>
                <a:cubicBezTo>
                  <a:pt x="13781" y="4162"/>
                  <a:pt x="13106" y="4050"/>
                  <a:pt x="12994" y="4106"/>
                </a:cubicBezTo>
                <a:cubicBezTo>
                  <a:pt x="12825" y="4219"/>
                  <a:pt x="12994" y="4500"/>
                  <a:pt x="12994" y="4669"/>
                </a:cubicBezTo>
                <a:cubicBezTo>
                  <a:pt x="13050" y="4837"/>
                  <a:pt x="12825" y="4837"/>
                  <a:pt x="12825" y="5006"/>
                </a:cubicBezTo>
                <a:cubicBezTo>
                  <a:pt x="12825" y="5231"/>
                  <a:pt x="13275" y="5175"/>
                  <a:pt x="13162" y="5512"/>
                </a:cubicBezTo>
                <a:cubicBezTo>
                  <a:pt x="13106" y="5737"/>
                  <a:pt x="12825" y="5737"/>
                  <a:pt x="12712" y="5906"/>
                </a:cubicBezTo>
                <a:cubicBezTo>
                  <a:pt x="12600" y="6075"/>
                  <a:pt x="12769" y="6300"/>
                  <a:pt x="12881" y="6412"/>
                </a:cubicBezTo>
                <a:cubicBezTo>
                  <a:pt x="12994" y="6469"/>
                  <a:pt x="12656" y="6637"/>
                  <a:pt x="12600" y="6637"/>
                </a:cubicBezTo>
                <a:cubicBezTo>
                  <a:pt x="12375" y="6750"/>
                  <a:pt x="12206" y="6412"/>
                  <a:pt x="12150" y="6187"/>
                </a:cubicBezTo>
                <a:cubicBezTo>
                  <a:pt x="12094" y="6075"/>
                  <a:pt x="12094" y="5850"/>
                  <a:pt x="11925" y="5794"/>
                </a:cubicBezTo>
                <a:cubicBezTo>
                  <a:pt x="11812" y="5737"/>
                  <a:pt x="11588" y="5737"/>
                  <a:pt x="11531" y="5794"/>
                </a:cubicBezTo>
                <a:cubicBezTo>
                  <a:pt x="11419" y="5569"/>
                  <a:pt x="11137" y="5512"/>
                  <a:pt x="10912" y="5456"/>
                </a:cubicBezTo>
                <a:cubicBezTo>
                  <a:pt x="10631" y="5344"/>
                  <a:pt x="10406" y="5344"/>
                  <a:pt x="10125" y="5400"/>
                </a:cubicBezTo>
                <a:cubicBezTo>
                  <a:pt x="10181" y="5344"/>
                  <a:pt x="10069" y="4950"/>
                  <a:pt x="9844" y="5006"/>
                </a:cubicBezTo>
                <a:cubicBezTo>
                  <a:pt x="9900" y="4837"/>
                  <a:pt x="9900" y="4725"/>
                  <a:pt x="9900" y="4556"/>
                </a:cubicBezTo>
                <a:cubicBezTo>
                  <a:pt x="9956" y="4444"/>
                  <a:pt x="10012" y="4331"/>
                  <a:pt x="10069" y="4219"/>
                </a:cubicBezTo>
                <a:cubicBezTo>
                  <a:pt x="10125" y="4162"/>
                  <a:pt x="10406" y="3881"/>
                  <a:pt x="10294" y="3825"/>
                </a:cubicBezTo>
                <a:cubicBezTo>
                  <a:pt x="10575" y="3881"/>
                  <a:pt x="10856" y="3881"/>
                  <a:pt x="11025" y="3712"/>
                </a:cubicBezTo>
                <a:cubicBezTo>
                  <a:pt x="11137" y="3544"/>
                  <a:pt x="11194" y="3375"/>
                  <a:pt x="11362" y="3206"/>
                </a:cubicBezTo>
                <a:cubicBezTo>
                  <a:pt x="11531" y="2981"/>
                  <a:pt x="11756" y="3262"/>
                  <a:pt x="11925" y="3262"/>
                </a:cubicBezTo>
                <a:cubicBezTo>
                  <a:pt x="12206" y="3319"/>
                  <a:pt x="12206" y="2981"/>
                  <a:pt x="12037" y="2869"/>
                </a:cubicBezTo>
                <a:cubicBezTo>
                  <a:pt x="12263" y="2869"/>
                  <a:pt x="12094" y="2531"/>
                  <a:pt x="11981" y="2475"/>
                </a:cubicBezTo>
                <a:cubicBezTo>
                  <a:pt x="11869" y="2419"/>
                  <a:pt x="11362" y="2587"/>
                  <a:pt x="11644" y="2644"/>
                </a:cubicBezTo>
                <a:cubicBezTo>
                  <a:pt x="11588" y="2644"/>
                  <a:pt x="11250" y="3319"/>
                  <a:pt x="11025" y="2981"/>
                </a:cubicBezTo>
                <a:cubicBezTo>
                  <a:pt x="10969" y="2925"/>
                  <a:pt x="10969" y="2644"/>
                  <a:pt x="10856" y="2587"/>
                </a:cubicBezTo>
                <a:cubicBezTo>
                  <a:pt x="10687" y="2587"/>
                  <a:pt x="10631" y="2756"/>
                  <a:pt x="10575" y="2812"/>
                </a:cubicBezTo>
                <a:cubicBezTo>
                  <a:pt x="10687" y="2644"/>
                  <a:pt x="10181" y="2531"/>
                  <a:pt x="10125" y="2475"/>
                </a:cubicBezTo>
                <a:cubicBezTo>
                  <a:pt x="10294" y="2362"/>
                  <a:pt x="10125" y="2194"/>
                  <a:pt x="10012" y="2137"/>
                </a:cubicBezTo>
                <a:cubicBezTo>
                  <a:pt x="9900" y="2025"/>
                  <a:pt x="9506" y="1969"/>
                  <a:pt x="9450" y="2081"/>
                </a:cubicBezTo>
                <a:cubicBezTo>
                  <a:pt x="9169" y="2419"/>
                  <a:pt x="9731" y="2475"/>
                  <a:pt x="9844" y="2531"/>
                </a:cubicBezTo>
                <a:cubicBezTo>
                  <a:pt x="9900" y="2587"/>
                  <a:pt x="10069" y="2700"/>
                  <a:pt x="9956" y="2756"/>
                </a:cubicBezTo>
                <a:cubicBezTo>
                  <a:pt x="9900" y="2812"/>
                  <a:pt x="9619" y="2869"/>
                  <a:pt x="9619" y="2925"/>
                </a:cubicBezTo>
                <a:cubicBezTo>
                  <a:pt x="9506" y="3037"/>
                  <a:pt x="9675" y="3206"/>
                  <a:pt x="9562" y="3319"/>
                </a:cubicBezTo>
                <a:cubicBezTo>
                  <a:pt x="9450" y="3206"/>
                  <a:pt x="9450" y="2981"/>
                  <a:pt x="9338" y="2812"/>
                </a:cubicBezTo>
                <a:cubicBezTo>
                  <a:pt x="9450" y="2981"/>
                  <a:pt x="8831" y="2925"/>
                  <a:pt x="8831" y="2925"/>
                </a:cubicBezTo>
                <a:cubicBezTo>
                  <a:pt x="8662" y="2925"/>
                  <a:pt x="8325" y="3037"/>
                  <a:pt x="8156" y="2812"/>
                </a:cubicBezTo>
                <a:cubicBezTo>
                  <a:pt x="8100" y="2756"/>
                  <a:pt x="8100" y="2475"/>
                  <a:pt x="8212" y="2531"/>
                </a:cubicBezTo>
                <a:cubicBezTo>
                  <a:pt x="8100" y="2419"/>
                  <a:pt x="7988" y="2306"/>
                  <a:pt x="7931" y="2250"/>
                </a:cubicBezTo>
                <a:cubicBezTo>
                  <a:pt x="7425" y="2419"/>
                  <a:pt x="7031" y="2644"/>
                  <a:pt x="6581" y="2869"/>
                </a:cubicBezTo>
                <a:cubicBezTo>
                  <a:pt x="6637" y="2869"/>
                  <a:pt x="6694" y="2869"/>
                  <a:pt x="6750" y="2812"/>
                </a:cubicBezTo>
                <a:cubicBezTo>
                  <a:pt x="6863" y="2812"/>
                  <a:pt x="6975" y="2700"/>
                  <a:pt x="7087" y="2644"/>
                </a:cubicBezTo>
                <a:cubicBezTo>
                  <a:pt x="7200" y="2587"/>
                  <a:pt x="7537" y="2419"/>
                  <a:pt x="7650" y="2587"/>
                </a:cubicBezTo>
                <a:cubicBezTo>
                  <a:pt x="7706" y="2531"/>
                  <a:pt x="7706" y="2531"/>
                  <a:pt x="7762" y="2475"/>
                </a:cubicBezTo>
                <a:cubicBezTo>
                  <a:pt x="7819" y="2587"/>
                  <a:pt x="7931" y="2700"/>
                  <a:pt x="8044" y="2869"/>
                </a:cubicBezTo>
                <a:cubicBezTo>
                  <a:pt x="7931" y="2812"/>
                  <a:pt x="7706" y="2812"/>
                  <a:pt x="7594" y="2812"/>
                </a:cubicBezTo>
                <a:cubicBezTo>
                  <a:pt x="7481" y="2869"/>
                  <a:pt x="7312" y="2869"/>
                  <a:pt x="7312" y="2981"/>
                </a:cubicBezTo>
                <a:cubicBezTo>
                  <a:pt x="7312" y="3094"/>
                  <a:pt x="7369" y="3206"/>
                  <a:pt x="7369" y="3262"/>
                </a:cubicBezTo>
                <a:cubicBezTo>
                  <a:pt x="7200" y="3150"/>
                  <a:pt x="7031" y="2925"/>
                  <a:pt x="6806" y="2869"/>
                </a:cubicBezTo>
                <a:cubicBezTo>
                  <a:pt x="6694" y="2869"/>
                  <a:pt x="6581" y="2869"/>
                  <a:pt x="6469" y="2925"/>
                </a:cubicBezTo>
                <a:cubicBezTo>
                  <a:pt x="5119" y="3656"/>
                  <a:pt x="3994" y="4725"/>
                  <a:pt x="3150" y="6019"/>
                </a:cubicBezTo>
                <a:cubicBezTo>
                  <a:pt x="3206" y="6075"/>
                  <a:pt x="3262" y="6131"/>
                  <a:pt x="3319" y="6131"/>
                </a:cubicBezTo>
                <a:cubicBezTo>
                  <a:pt x="3487" y="6187"/>
                  <a:pt x="3319" y="6581"/>
                  <a:pt x="3600" y="6356"/>
                </a:cubicBezTo>
                <a:cubicBezTo>
                  <a:pt x="3712" y="6469"/>
                  <a:pt x="3712" y="6525"/>
                  <a:pt x="3656" y="6637"/>
                </a:cubicBezTo>
                <a:cubicBezTo>
                  <a:pt x="3656" y="6637"/>
                  <a:pt x="4219" y="6975"/>
                  <a:pt x="4275" y="7031"/>
                </a:cubicBezTo>
                <a:cubicBezTo>
                  <a:pt x="4387" y="7087"/>
                  <a:pt x="4500" y="7200"/>
                  <a:pt x="4556" y="7312"/>
                </a:cubicBezTo>
                <a:cubicBezTo>
                  <a:pt x="4612" y="7425"/>
                  <a:pt x="4500" y="7537"/>
                  <a:pt x="4444" y="7594"/>
                </a:cubicBezTo>
                <a:cubicBezTo>
                  <a:pt x="4387" y="7537"/>
                  <a:pt x="4219" y="7312"/>
                  <a:pt x="4162" y="7369"/>
                </a:cubicBezTo>
                <a:cubicBezTo>
                  <a:pt x="4106" y="7481"/>
                  <a:pt x="4162" y="7819"/>
                  <a:pt x="4331" y="7819"/>
                </a:cubicBezTo>
                <a:cubicBezTo>
                  <a:pt x="4106" y="7819"/>
                  <a:pt x="4219" y="8719"/>
                  <a:pt x="4162" y="8887"/>
                </a:cubicBezTo>
                <a:cubicBezTo>
                  <a:pt x="4162" y="8887"/>
                  <a:pt x="4162" y="8887"/>
                  <a:pt x="4162" y="8887"/>
                </a:cubicBezTo>
                <a:cubicBezTo>
                  <a:pt x="4106" y="9056"/>
                  <a:pt x="4275" y="9731"/>
                  <a:pt x="4556" y="9675"/>
                </a:cubicBezTo>
                <a:cubicBezTo>
                  <a:pt x="4387" y="9675"/>
                  <a:pt x="4894" y="10350"/>
                  <a:pt x="4950" y="10406"/>
                </a:cubicBezTo>
                <a:cubicBezTo>
                  <a:pt x="5119" y="10519"/>
                  <a:pt x="5344" y="10575"/>
                  <a:pt x="5456" y="10800"/>
                </a:cubicBezTo>
                <a:cubicBezTo>
                  <a:pt x="5625" y="10969"/>
                  <a:pt x="5625" y="11306"/>
                  <a:pt x="5794" y="11419"/>
                </a:cubicBezTo>
                <a:cubicBezTo>
                  <a:pt x="5737" y="11588"/>
                  <a:pt x="6075" y="11812"/>
                  <a:pt x="6075" y="12037"/>
                </a:cubicBezTo>
                <a:cubicBezTo>
                  <a:pt x="6075" y="12037"/>
                  <a:pt x="6019" y="12037"/>
                  <a:pt x="6019" y="12094"/>
                </a:cubicBezTo>
                <a:cubicBezTo>
                  <a:pt x="6075" y="12263"/>
                  <a:pt x="6356" y="12263"/>
                  <a:pt x="6469" y="12431"/>
                </a:cubicBezTo>
                <a:cubicBezTo>
                  <a:pt x="6525" y="12544"/>
                  <a:pt x="6469" y="12825"/>
                  <a:pt x="6637" y="12769"/>
                </a:cubicBezTo>
                <a:cubicBezTo>
                  <a:pt x="6637" y="12487"/>
                  <a:pt x="6469" y="12150"/>
                  <a:pt x="6300" y="11925"/>
                </a:cubicBezTo>
                <a:cubicBezTo>
                  <a:pt x="6187" y="11756"/>
                  <a:pt x="6131" y="11644"/>
                  <a:pt x="6075" y="11475"/>
                </a:cubicBezTo>
                <a:cubicBezTo>
                  <a:pt x="5962" y="11362"/>
                  <a:pt x="5962" y="11194"/>
                  <a:pt x="5906" y="11081"/>
                </a:cubicBezTo>
                <a:cubicBezTo>
                  <a:pt x="5962" y="11081"/>
                  <a:pt x="6300" y="11194"/>
                  <a:pt x="6244" y="11250"/>
                </a:cubicBezTo>
                <a:cubicBezTo>
                  <a:pt x="6131" y="11531"/>
                  <a:pt x="6694" y="12037"/>
                  <a:pt x="6863" y="12206"/>
                </a:cubicBezTo>
                <a:cubicBezTo>
                  <a:pt x="6919" y="12263"/>
                  <a:pt x="7200" y="12656"/>
                  <a:pt x="7031" y="12656"/>
                </a:cubicBezTo>
                <a:cubicBezTo>
                  <a:pt x="7256" y="12656"/>
                  <a:pt x="7481" y="12938"/>
                  <a:pt x="7594" y="13106"/>
                </a:cubicBezTo>
                <a:cubicBezTo>
                  <a:pt x="7706" y="13275"/>
                  <a:pt x="7650" y="13556"/>
                  <a:pt x="7762" y="13781"/>
                </a:cubicBezTo>
                <a:cubicBezTo>
                  <a:pt x="7819" y="14063"/>
                  <a:pt x="8212" y="14175"/>
                  <a:pt x="8437" y="14344"/>
                </a:cubicBezTo>
                <a:cubicBezTo>
                  <a:pt x="8662" y="14400"/>
                  <a:pt x="8831" y="14569"/>
                  <a:pt x="9000" y="14625"/>
                </a:cubicBezTo>
                <a:cubicBezTo>
                  <a:pt x="9338" y="14737"/>
                  <a:pt x="9394" y="14625"/>
                  <a:pt x="9619" y="14625"/>
                </a:cubicBezTo>
                <a:cubicBezTo>
                  <a:pt x="10012" y="14569"/>
                  <a:pt x="10069" y="14962"/>
                  <a:pt x="10350" y="15131"/>
                </a:cubicBezTo>
                <a:cubicBezTo>
                  <a:pt x="10519" y="15188"/>
                  <a:pt x="10912" y="15356"/>
                  <a:pt x="11137" y="15244"/>
                </a:cubicBezTo>
                <a:cubicBezTo>
                  <a:pt x="11025" y="15300"/>
                  <a:pt x="11419" y="15862"/>
                  <a:pt x="11475" y="15919"/>
                </a:cubicBezTo>
                <a:cubicBezTo>
                  <a:pt x="11588" y="16087"/>
                  <a:pt x="11812" y="16144"/>
                  <a:pt x="11981" y="16313"/>
                </a:cubicBezTo>
                <a:cubicBezTo>
                  <a:pt x="11981" y="16313"/>
                  <a:pt x="12037" y="16256"/>
                  <a:pt x="12037" y="16200"/>
                </a:cubicBezTo>
                <a:cubicBezTo>
                  <a:pt x="11981" y="16369"/>
                  <a:pt x="12263" y="16650"/>
                  <a:pt x="12431" y="16650"/>
                </a:cubicBezTo>
                <a:cubicBezTo>
                  <a:pt x="12544" y="16594"/>
                  <a:pt x="12600" y="16313"/>
                  <a:pt x="12600" y="16200"/>
                </a:cubicBezTo>
                <a:cubicBezTo>
                  <a:pt x="12319" y="16313"/>
                  <a:pt x="12094" y="16200"/>
                  <a:pt x="11925" y="15919"/>
                </a:cubicBezTo>
                <a:cubicBezTo>
                  <a:pt x="11869" y="15862"/>
                  <a:pt x="11644" y="15469"/>
                  <a:pt x="11869" y="15469"/>
                </a:cubicBezTo>
                <a:cubicBezTo>
                  <a:pt x="12150" y="15469"/>
                  <a:pt x="11925" y="15244"/>
                  <a:pt x="11925" y="15075"/>
                </a:cubicBezTo>
                <a:cubicBezTo>
                  <a:pt x="11869" y="14850"/>
                  <a:pt x="11700" y="14737"/>
                  <a:pt x="11588" y="14569"/>
                </a:cubicBezTo>
                <a:cubicBezTo>
                  <a:pt x="11531" y="14737"/>
                  <a:pt x="11250" y="14681"/>
                  <a:pt x="11137" y="14569"/>
                </a:cubicBezTo>
                <a:cubicBezTo>
                  <a:pt x="11137" y="14569"/>
                  <a:pt x="11081" y="14681"/>
                  <a:pt x="11081" y="14737"/>
                </a:cubicBezTo>
                <a:cubicBezTo>
                  <a:pt x="11025" y="14737"/>
                  <a:pt x="10969" y="14737"/>
                  <a:pt x="10912" y="14681"/>
                </a:cubicBezTo>
                <a:cubicBezTo>
                  <a:pt x="10912" y="14513"/>
                  <a:pt x="10912" y="14344"/>
                  <a:pt x="10969" y="14119"/>
                </a:cubicBezTo>
                <a:cubicBezTo>
                  <a:pt x="11025" y="13894"/>
                  <a:pt x="11531" y="13388"/>
                  <a:pt x="10912" y="13444"/>
                </a:cubicBezTo>
                <a:cubicBezTo>
                  <a:pt x="10687" y="13444"/>
                  <a:pt x="10575" y="13500"/>
                  <a:pt x="10519" y="13725"/>
                </a:cubicBezTo>
                <a:cubicBezTo>
                  <a:pt x="10463" y="13894"/>
                  <a:pt x="10463" y="14006"/>
                  <a:pt x="10294" y="14119"/>
                </a:cubicBezTo>
                <a:cubicBezTo>
                  <a:pt x="10181" y="14175"/>
                  <a:pt x="9731" y="14119"/>
                  <a:pt x="9619" y="14063"/>
                </a:cubicBezTo>
                <a:cubicBezTo>
                  <a:pt x="9338" y="13894"/>
                  <a:pt x="9169" y="13444"/>
                  <a:pt x="9169" y="13162"/>
                </a:cubicBezTo>
                <a:cubicBezTo>
                  <a:pt x="9169" y="12769"/>
                  <a:pt x="9338" y="12431"/>
                  <a:pt x="9169" y="12094"/>
                </a:cubicBezTo>
                <a:cubicBezTo>
                  <a:pt x="9225" y="11981"/>
                  <a:pt x="9338" y="11869"/>
                  <a:pt x="9450" y="11812"/>
                </a:cubicBezTo>
                <a:cubicBezTo>
                  <a:pt x="9506" y="11756"/>
                  <a:pt x="9619" y="11812"/>
                  <a:pt x="9675" y="11644"/>
                </a:cubicBezTo>
                <a:cubicBezTo>
                  <a:pt x="9619" y="11644"/>
                  <a:pt x="9562" y="11588"/>
                  <a:pt x="9562" y="11588"/>
                </a:cubicBezTo>
                <a:cubicBezTo>
                  <a:pt x="9731" y="11700"/>
                  <a:pt x="10125" y="11419"/>
                  <a:pt x="10350" y="11588"/>
                </a:cubicBezTo>
                <a:cubicBezTo>
                  <a:pt x="10463" y="11644"/>
                  <a:pt x="10575" y="11700"/>
                  <a:pt x="10631" y="11531"/>
                </a:cubicBezTo>
                <a:cubicBezTo>
                  <a:pt x="10631" y="11531"/>
                  <a:pt x="10519" y="11362"/>
                  <a:pt x="10575" y="11250"/>
                </a:cubicBezTo>
                <a:cubicBezTo>
                  <a:pt x="10631" y="11475"/>
                  <a:pt x="10800" y="11531"/>
                  <a:pt x="11025" y="11362"/>
                </a:cubicBezTo>
                <a:cubicBezTo>
                  <a:pt x="11081" y="11419"/>
                  <a:pt x="11306" y="11419"/>
                  <a:pt x="11475" y="11475"/>
                </a:cubicBezTo>
                <a:cubicBezTo>
                  <a:pt x="11644" y="11588"/>
                  <a:pt x="11644" y="11756"/>
                  <a:pt x="11869" y="11531"/>
                </a:cubicBezTo>
                <a:cubicBezTo>
                  <a:pt x="11981" y="11700"/>
                  <a:pt x="11981" y="11700"/>
                  <a:pt x="12037" y="11869"/>
                </a:cubicBezTo>
                <a:cubicBezTo>
                  <a:pt x="12037" y="12037"/>
                  <a:pt x="12150" y="12431"/>
                  <a:pt x="12263" y="12487"/>
                </a:cubicBezTo>
                <a:cubicBezTo>
                  <a:pt x="12600" y="12656"/>
                  <a:pt x="12487" y="12206"/>
                  <a:pt x="12487" y="12037"/>
                </a:cubicBezTo>
                <a:cubicBezTo>
                  <a:pt x="12487" y="11981"/>
                  <a:pt x="12487" y="11531"/>
                  <a:pt x="12431" y="11531"/>
                </a:cubicBezTo>
                <a:cubicBezTo>
                  <a:pt x="11981" y="11419"/>
                  <a:pt x="12150" y="11081"/>
                  <a:pt x="12431" y="10856"/>
                </a:cubicBezTo>
                <a:cubicBezTo>
                  <a:pt x="12487" y="10800"/>
                  <a:pt x="12769" y="10687"/>
                  <a:pt x="12938" y="10575"/>
                </a:cubicBezTo>
                <a:cubicBezTo>
                  <a:pt x="13050" y="10463"/>
                  <a:pt x="13219" y="10294"/>
                  <a:pt x="13162" y="10069"/>
                </a:cubicBezTo>
                <a:cubicBezTo>
                  <a:pt x="13219" y="10069"/>
                  <a:pt x="13275" y="10012"/>
                  <a:pt x="13275" y="9956"/>
                </a:cubicBezTo>
                <a:cubicBezTo>
                  <a:pt x="13275" y="9956"/>
                  <a:pt x="13106" y="9787"/>
                  <a:pt x="13050" y="9844"/>
                </a:cubicBezTo>
                <a:cubicBezTo>
                  <a:pt x="13162" y="9787"/>
                  <a:pt x="13162" y="9675"/>
                  <a:pt x="13106" y="9619"/>
                </a:cubicBezTo>
                <a:cubicBezTo>
                  <a:pt x="13219" y="9506"/>
                  <a:pt x="13162" y="9338"/>
                  <a:pt x="13275" y="9281"/>
                </a:cubicBezTo>
                <a:cubicBezTo>
                  <a:pt x="13444" y="9506"/>
                  <a:pt x="13781" y="9281"/>
                  <a:pt x="13612" y="9113"/>
                </a:cubicBezTo>
                <a:cubicBezTo>
                  <a:pt x="13725" y="8887"/>
                  <a:pt x="14063" y="9000"/>
                  <a:pt x="14175" y="8831"/>
                </a:cubicBezTo>
                <a:cubicBezTo>
                  <a:pt x="14344" y="8887"/>
                  <a:pt x="14231" y="8606"/>
                  <a:pt x="14344" y="8437"/>
                </a:cubicBezTo>
                <a:cubicBezTo>
                  <a:pt x="14400" y="8325"/>
                  <a:pt x="14569" y="8325"/>
                  <a:pt x="14737" y="8269"/>
                </a:cubicBezTo>
                <a:cubicBezTo>
                  <a:pt x="14737" y="8269"/>
                  <a:pt x="15075" y="8044"/>
                  <a:pt x="14962" y="8044"/>
                </a:cubicBezTo>
                <a:cubicBezTo>
                  <a:pt x="15188" y="8100"/>
                  <a:pt x="15694" y="7819"/>
                  <a:pt x="15300" y="7594"/>
                </a:cubicBezTo>
                <a:cubicBezTo>
                  <a:pt x="15356" y="7481"/>
                  <a:pt x="15188" y="7425"/>
                  <a:pt x="15075" y="7425"/>
                </a:cubicBezTo>
                <a:cubicBezTo>
                  <a:pt x="15131" y="7369"/>
                  <a:pt x="15300" y="7425"/>
                  <a:pt x="15356" y="7369"/>
                </a:cubicBezTo>
                <a:cubicBezTo>
                  <a:pt x="15525" y="7256"/>
                  <a:pt x="15412" y="7200"/>
                  <a:pt x="15244" y="7144"/>
                </a:cubicBezTo>
                <a:cubicBezTo>
                  <a:pt x="15075" y="7087"/>
                  <a:pt x="14794" y="7200"/>
                  <a:pt x="14681" y="7312"/>
                </a:cubicBezTo>
                <a:cubicBezTo>
                  <a:pt x="14569" y="7425"/>
                  <a:pt x="14456" y="7537"/>
                  <a:pt x="14344" y="7594"/>
                </a:cubicBezTo>
                <a:close/>
                <a:moveTo>
                  <a:pt x="17325" y="16987"/>
                </a:moveTo>
                <a:cubicBezTo>
                  <a:pt x="17212" y="16931"/>
                  <a:pt x="17044" y="16931"/>
                  <a:pt x="16931" y="16875"/>
                </a:cubicBezTo>
                <a:cubicBezTo>
                  <a:pt x="16819" y="16875"/>
                  <a:pt x="16763" y="16819"/>
                  <a:pt x="16594" y="16763"/>
                </a:cubicBezTo>
                <a:cubicBezTo>
                  <a:pt x="16650" y="16481"/>
                  <a:pt x="16313" y="16425"/>
                  <a:pt x="16144" y="16256"/>
                </a:cubicBezTo>
                <a:cubicBezTo>
                  <a:pt x="15975" y="16144"/>
                  <a:pt x="15862" y="15975"/>
                  <a:pt x="15581" y="16031"/>
                </a:cubicBezTo>
                <a:cubicBezTo>
                  <a:pt x="15525" y="16031"/>
                  <a:pt x="15244" y="16144"/>
                  <a:pt x="15300" y="16200"/>
                </a:cubicBezTo>
                <a:cubicBezTo>
                  <a:pt x="15131" y="16031"/>
                  <a:pt x="15075" y="15975"/>
                  <a:pt x="14794" y="15862"/>
                </a:cubicBezTo>
                <a:cubicBezTo>
                  <a:pt x="14569" y="15806"/>
                  <a:pt x="14456" y="15525"/>
                  <a:pt x="14231" y="15806"/>
                </a:cubicBezTo>
                <a:cubicBezTo>
                  <a:pt x="14119" y="15919"/>
                  <a:pt x="14175" y="16087"/>
                  <a:pt x="14119" y="16200"/>
                </a:cubicBezTo>
                <a:cubicBezTo>
                  <a:pt x="13894" y="16031"/>
                  <a:pt x="14287" y="15862"/>
                  <a:pt x="14119" y="15694"/>
                </a:cubicBezTo>
                <a:cubicBezTo>
                  <a:pt x="13950" y="15469"/>
                  <a:pt x="13669" y="15806"/>
                  <a:pt x="13500" y="15862"/>
                </a:cubicBezTo>
                <a:cubicBezTo>
                  <a:pt x="13444" y="15975"/>
                  <a:pt x="13331" y="15975"/>
                  <a:pt x="13275" y="16087"/>
                </a:cubicBezTo>
                <a:cubicBezTo>
                  <a:pt x="13219" y="16144"/>
                  <a:pt x="13162" y="16313"/>
                  <a:pt x="13106" y="16369"/>
                </a:cubicBezTo>
                <a:cubicBezTo>
                  <a:pt x="13106" y="16256"/>
                  <a:pt x="12825" y="16313"/>
                  <a:pt x="12825" y="16200"/>
                </a:cubicBezTo>
                <a:cubicBezTo>
                  <a:pt x="12881" y="16537"/>
                  <a:pt x="12881" y="16931"/>
                  <a:pt x="12938" y="17269"/>
                </a:cubicBezTo>
                <a:cubicBezTo>
                  <a:pt x="12994" y="17438"/>
                  <a:pt x="12938" y="17775"/>
                  <a:pt x="12769" y="17944"/>
                </a:cubicBezTo>
                <a:cubicBezTo>
                  <a:pt x="12600" y="18056"/>
                  <a:pt x="12431" y="18225"/>
                  <a:pt x="12375" y="18506"/>
                </a:cubicBezTo>
                <a:cubicBezTo>
                  <a:pt x="12375" y="18675"/>
                  <a:pt x="12375" y="18787"/>
                  <a:pt x="12544" y="18844"/>
                </a:cubicBezTo>
                <a:cubicBezTo>
                  <a:pt x="12544" y="19069"/>
                  <a:pt x="12319" y="19237"/>
                  <a:pt x="12319" y="19462"/>
                </a:cubicBezTo>
                <a:cubicBezTo>
                  <a:pt x="12319" y="19462"/>
                  <a:pt x="12375" y="19575"/>
                  <a:pt x="12375" y="19688"/>
                </a:cubicBezTo>
                <a:cubicBezTo>
                  <a:pt x="14287" y="19350"/>
                  <a:pt x="16031" y="18394"/>
                  <a:pt x="17325" y="1698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pPr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9" name="Shape 4177">
            <a:extLst>
              <a:ext uri="{FF2B5EF4-FFF2-40B4-BE49-F238E27FC236}">
                <a16:creationId xmlns:a16="http://schemas.microsoft.com/office/drawing/2014/main" id="{D66A7556-D082-47B1-B18D-C481301F0C67}"/>
              </a:ext>
            </a:extLst>
          </p:cNvPr>
          <p:cNvSpPr/>
          <p:nvPr/>
        </p:nvSpPr>
        <p:spPr>
          <a:xfrm>
            <a:off x="4215125" y="3576717"/>
            <a:ext cx="1717180" cy="1717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F2F2F2"/>
          </a:solidFill>
          <a:ln w="25400">
            <a:solidFill>
              <a:srgbClr val="3194C6"/>
            </a:solidFill>
            <a:round/>
          </a:ln>
        </p:spPr>
        <p:txBody>
          <a:bodyPr lIns="0" tIns="0" rIns="0" bIns="0" anchor="ctr"/>
          <a:lstStyle/>
          <a:p>
            <a:pPr algn="ctr" defTabSz="888978">
              <a:lnSpc>
                <a:spcPct val="90000"/>
              </a:lnSpc>
              <a:spcBef>
                <a:spcPts val="933"/>
              </a:spcBef>
              <a:defRPr sz="3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endParaRPr sz="48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0" name="Shape 4208">
            <a:extLst>
              <a:ext uri="{FF2B5EF4-FFF2-40B4-BE49-F238E27FC236}">
                <a16:creationId xmlns:a16="http://schemas.microsoft.com/office/drawing/2014/main" id="{82492E16-F3A8-4789-9655-E91DDDD3B446}"/>
              </a:ext>
            </a:extLst>
          </p:cNvPr>
          <p:cNvSpPr/>
          <p:nvPr/>
        </p:nvSpPr>
        <p:spPr>
          <a:xfrm>
            <a:off x="4697132" y="4084899"/>
            <a:ext cx="753165" cy="648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114"/>
                </a:moveTo>
                <a:cubicBezTo>
                  <a:pt x="21600" y="17143"/>
                  <a:pt x="20712" y="18171"/>
                  <a:pt x="19825" y="18171"/>
                </a:cubicBezTo>
                <a:cubicBezTo>
                  <a:pt x="13611" y="18171"/>
                  <a:pt x="13611" y="18171"/>
                  <a:pt x="13611" y="18171"/>
                </a:cubicBezTo>
                <a:cubicBezTo>
                  <a:pt x="13611" y="19200"/>
                  <a:pt x="14203" y="20229"/>
                  <a:pt x="14203" y="20571"/>
                </a:cubicBezTo>
                <a:cubicBezTo>
                  <a:pt x="14203" y="21257"/>
                  <a:pt x="13907" y="21600"/>
                  <a:pt x="13611" y="21600"/>
                </a:cubicBezTo>
                <a:cubicBezTo>
                  <a:pt x="7693" y="21600"/>
                  <a:pt x="7693" y="21600"/>
                  <a:pt x="7693" y="21600"/>
                </a:cubicBezTo>
                <a:cubicBezTo>
                  <a:pt x="7397" y="21600"/>
                  <a:pt x="7101" y="21257"/>
                  <a:pt x="7101" y="20571"/>
                </a:cubicBezTo>
                <a:cubicBezTo>
                  <a:pt x="7101" y="20229"/>
                  <a:pt x="7693" y="19200"/>
                  <a:pt x="7693" y="18171"/>
                </a:cubicBezTo>
                <a:cubicBezTo>
                  <a:pt x="1775" y="18171"/>
                  <a:pt x="1775" y="18171"/>
                  <a:pt x="1775" y="18171"/>
                </a:cubicBezTo>
                <a:cubicBezTo>
                  <a:pt x="592" y="18171"/>
                  <a:pt x="0" y="17143"/>
                  <a:pt x="0" y="16114"/>
                </a:cubicBezTo>
                <a:cubicBezTo>
                  <a:pt x="0" y="2057"/>
                  <a:pt x="0" y="2057"/>
                  <a:pt x="0" y="2057"/>
                </a:cubicBezTo>
                <a:cubicBezTo>
                  <a:pt x="0" y="686"/>
                  <a:pt x="592" y="0"/>
                  <a:pt x="1775" y="0"/>
                </a:cubicBezTo>
                <a:cubicBezTo>
                  <a:pt x="19825" y="0"/>
                  <a:pt x="19825" y="0"/>
                  <a:pt x="19825" y="0"/>
                </a:cubicBezTo>
                <a:cubicBezTo>
                  <a:pt x="20712" y="0"/>
                  <a:pt x="21600" y="686"/>
                  <a:pt x="21600" y="2057"/>
                </a:cubicBezTo>
                <a:lnTo>
                  <a:pt x="21600" y="16114"/>
                </a:lnTo>
                <a:close/>
                <a:moveTo>
                  <a:pt x="20121" y="2057"/>
                </a:moveTo>
                <a:cubicBezTo>
                  <a:pt x="20121" y="1714"/>
                  <a:pt x="19825" y="1714"/>
                  <a:pt x="19825" y="1714"/>
                </a:cubicBezTo>
                <a:cubicBezTo>
                  <a:pt x="1775" y="1714"/>
                  <a:pt x="1775" y="1714"/>
                  <a:pt x="1775" y="1714"/>
                </a:cubicBezTo>
                <a:cubicBezTo>
                  <a:pt x="1479" y="1714"/>
                  <a:pt x="1479" y="1714"/>
                  <a:pt x="1479" y="2057"/>
                </a:cubicBezTo>
                <a:cubicBezTo>
                  <a:pt x="1479" y="12686"/>
                  <a:pt x="1479" y="12686"/>
                  <a:pt x="1479" y="12686"/>
                </a:cubicBezTo>
                <a:cubicBezTo>
                  <a:pt x="1479" y="13029"/>
                  <a:pt x="1479" y="13371"/>
                  <a:pt x="1775" y="13371"/>
                </a:cubicBezTo>
                <a:cubicBezTo>
                  <a:pt x="19825" y="13371"/>
                  <a:pt x="19825" y="13371"/>
                  <a:pt x="19825" y="13371"/>
                </a:cubicBezTo>
                <a:cubicBezTo>
                  <a:pt x="19825" y="13371"/>
                  <a:pt x="20121" y="13029"/>
                  <a:pt x="20121" y="12686"/>
                </a:cubicBezTo>
                <a:lnTo>
                  <a:pt x="20121" y="2057"/>
                </a:ln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pPr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Shape 4183">
            <a:extLst>
              <a:ext uri="{FF2B5EF4-FFF2-40B4-BE49-F238E27FC236}">
                <a16:creationId xmlns:a16="http://schemas.microsoft.com/office/drawing/2014/main" id="{7C16F131-9E09-46D7-9E42-B3C8DBA884E0}"/>
              </a:ext>
            </a:extLst>
          </p:cNvPr>
          <p:cNvSpPr/>
          <p:nvPr/>
        </p:nvSpPr>
        <p:spPr>
          <a:xfrm>
            <a:off x="6071438" y="2209018"/>
            <a:ext cx="1096821" cy="1096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F7AC1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88978">
              <a:lnSpc>
                <a:spcPct val="90000"/>
              </a:lnSpc>
              <a:spcBef>
                <a:spcPts val="933"/>
              </a:spcBef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2" name="Shape 4204">
            <a:extLst>
              <a:ext uri="{FF2B5EF4-FFF2-40B4-BE49-F238E27FC236}">
                <a16:creationId xmlns:a16="http://schemas.microsoft.com/office/drawing/2014/main" id="{658F8128-1BBB-4C21-9DA7-A793F2953CC5}"/>
              </a:ext>
            </a:extLst>
          </p:cNvPr>
          <p:cNvSpPr/>
          <p:nvPr/>
        </p:nvSpPr>
        <p:spPr>
          <a:xfrm>
            <a:off x="6381306" y="2566709"/>
            <a:ext cx="487392" cy="381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736"/>
                </a:moveTo>
                <a:cubicBezTo>
                  <a:pt x="21600" y="21168"/>
                  <a:pt x="21263" y="21600"/>
                  <a:pt x="20588" y="21600"/>
                </a:cubicBezTo>
                <a:cubicBezTo>
                  <a:pt x="675" y="21600"/>
                  <a:pt x="675" y="21600"/>
                  <a:pt x="675" y="21600"/>
                </a:cubicBezTo>
                <a:cubicBezTo>
                  <a:pt x="337" y="21600"/>
                  <a:pt x="0" y="21168"/>
                  <a:pt x="0" y="20736"/>
                </a:cubicBezTo>
                <a:cubicBezTo>
                  <a:pt x="0" y="18576"/>
                  <a:pt x="0" y="18576"/>
                  <a:pt x="0" y="18576"/>
                </a:cubicBezTo>
                <a:cubicBezTo>
                  <a:pt x="0" y="18144"/>
                  <a:pt x="337" y="17712"/>
                  <a:pt x="675" y="17712"/>
                </a:cubicBezTo>
                <a:cubicBezTo>
                  <a:pt x="20588" y="17712"/>
                  <a:pt x="20588" y="17712"/>
                  <a:pt x="20588" y="17712"/>
                </a:cubicBezTo>
                <a:cubicBezTo>
                  <a:pt x="21263" y="17712"/>
                  <a:pt x="21600" y="18144"/>
                  <a:pt x="21600" y="18576"/>
                </a:cubicBezTo>
                <a:lnTo>
                  <a:pt x="21600" y="20736"/>
                </a:lnTo>
                <a:close/>
                <a:moveTo>
                  <a:pt x="19913" y="8640"/>
                </a:moveTo>
                <a:cubicBezTo>
                  <a:pt x="19913" y="9504"/>
                  <a:pt x="19575" y="9936"/>
                  <a:pt x="19238" y="9936"/>
                </a:cubicBezTo>
                <a:cubicBezTo>
                  <a:pt x="2362" y="9936"/>
                  <a:pt x="2362" y="9936"/>
                  <a:pt x="2362" y="9936"/>
                </a:cubicBezTo>
                <a:cubicBezTo>
                  <a:pt x="1687" y="9936"/>
                  <a:pt x="1350" y="9504"/>
                  <a:pt x="1350" y="8640"/>
                </a:cubicBezTo>
                <a:cubicBezTo>
                  <a:pt x="1350" y="6912"/>
                  <a:pt x="1350" y="6912"/>
                  <a:pt x="1350" y="6912"/>
                </a:cubicBezTo>
                <a:cubicBezTo>
                  <a:pt x="1350" y="6048"/>
                  <a:pt x="1687" y="5616"/>
                  <a:pt x="2362" y="5616"/>
                </a:cubicBezTo>
                <a:cubicBezTo>
                  <a:pt x="19238" y="5616"/>
                  <a:pt x="19238" y="5616"/>
                  <a:pt x="19238" y="5616"/>
                </a:cubicBezTo>
                <a:cubicBezTo>
                  <a:pt x="19575" y="5616"/>
                  <a:pt x="19913" y="6048"/>
                  <a:pt x="19913" y="6912"/>
                </a:cubicBezTo>
                <a:lnTo>
                  <a:pt x="19913" y="8640"/>
                </a:lnTo>
                <a:close/>
                <a:moveTo>
                  <a:pt x="16875" y="14688"/>
                </a:moveTo>
                <a:cubicBezTo>
                  <a:pt x="16875" y="15120"/>
                  <a:pt x="16538" y="15552"/>
                  <a:pt x="16200" y="15552"/>
                </a:cubicBezTo>
                <a:cubicBezTo>
                  <a:pt x="5400" y="15552"/>
                  <a:pt x="5400" y="15552"/>
                  <a:pt x="5400" y="15552"/>
                </a:cubicBezTo>
                <a:cubicBezTo>
                  <a:pt x="5063" y="15552"/>
                  <a:pt x="4388" y="15120"/>
                  <a:pt x="4388" y="14688"/>
                </a:cubicBezTo>
                <a:cubicBezTo>
                  <a:pt x="4388" y="12528"/>
                  <a:pt x="4388" y="12528"/>
                  <a:pt x="4388" y="12528"/>
                </a:cubicBezTo>
                <a:cubicBezTo>
                  <a:pt x="4388" y="12096"/>
                  <a:pt x="5063" y="11664"/>
                  <a:pt x="5400" y="11664"/>
                </a:cubicBezTo>
                <a:cubicBezTo>
                  <a:pt x="16200" y="11664"/>
                  <a:pt x="16200" y="11664"/>
                  <a:pt x="16200" y="11664"/>
                </a:cubicBezTo>
                <a:cubicBezTo>
                  <a:pt x="16538" y="11664"/>
                  <a:pt x="16875" y="12096"/>
                  <a:pt x="16875" y="12528"/>
                </a:cubicBezTo>
                <a:lnTo>
                  <a:pt x="16875" y="14688"/>
                </a:lnTo>
                <a:close/>
                <a:moveTo>
                  <a:pt x="15187" y="3024"/>
                </a:moveTo>
                <a:cubicBezTo>
                  <a:pt x="15187" y="3456"/>
                  <a:pt x="14850" y="3888"/>
                  <a:pt x="14513" y="3888"/>
                </a:cubicBezTo>
                <a:cubicBezTo>
                  <a:pt x="6750" y="3888"/>
                  <a:pt x="6750" y="3888"/>
                  <a:pt x="6750" y="3888"/>
                </a:cubicBezTo>
                <a:cubicBezTo>
                  <a:pt x="6413" y="3888"/>
                  <a:pt x="6075" y="3456"/>
                  <a:pt x="6075" y="3024"/>
                </a:cubicBezTo>
                <a:cubicBezTo>
                  <a:pt x="6075" y="864"/>
                  <a:pt x="6075" y="864"/>
                  <a:pt x="6075" y="864"/>
                </a:cubicBezTo>
                <a:cubicBezTo>
                  <a:pt x="6075" y="432"/>
                  <a:pt x="6413" y="0"/>
                  <a:pt x="6750" y="0"/>
                </a:cubicBezTo>
                <a:cubicBezTo>
                  <a:pt x="14513" y="0"/>
                  <a:pt x="14513" y="0"/>
                  <a:pt x="14513" y="0"/>
                </a:cubicBezTo>
                <a:cubicBezTo>
                  <a:pt x="14850" y="0"/>
                  <a:pt x="15187" y="432"/>
                  <a:pt x="15187" y="864"/>
                </a:cubicBezTo>
                <a:lnTo>
                  <a:pt x="15187" y="30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pPr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53AB4C7-D283-4DB9-925E-2CA4DCA0DF73}"/>
              </a:ext>
            </a:extLst>
          </p:cNvPr>
          <p:cNvSpPr/>
          <p:nvPr/>
        </p:nvSpPr>
        <p:spPr>
          <a:xfrm>
            <a:off x="7366030" y="1263844"/>
            <a:ext cx="2659702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Good List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Searching Filter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Upload Product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Coupon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Order Record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cs typeface="+mn-ea"/>
                <a:sym typeface="+mn-lt"/>
              </a:rPr>
              <a:t>Account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4" name="Shape 4178">
            <a:extLst>
              <a:ext uri="{FF2B5EF4-FFF2-40B4-BE49-F238E27FC236}">
                <a16:creationId xmlns:a16="http://schemas.microsoft.com/office/drawing/2014/main" id="{7625D06C-83F9-4A74-822E-95A2503D3029}"/>
              </a:ext>
            </a:extLst>
          </p:cNvPr>
          <p:cNvSpPr/>
          <p:nvPr/>
        </p:nvSpPr>
        <p:spPr>
          <a:xfrm flipH="1">
            <a:off x="5735250" y="3305839"/>
            <a:ext cx="381144" cy="347140"/>
          </a:xfrm>
          <a:prstGeom prst="line">
            <a:avLst/>
          </a:prstGeom>
          <a:ln w="12700">
            <a:solidFill>
              <a:srgbClr val="F7AC12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5" name="Shape 4171">
            <a:extLst>
              <a:ext uri="{FF2B5EF4-FFF2-40B4-BE49-F238E27FC236}">
                <a16:creationId xmlns:a16="http://schemas.microsoft.com/office/drawing/2014/main" id="{2D9BE054-7A6A-4FAB-9DD1-8D42EF9542DC}"/>
              </a:ext>
            </a:extLst>
          </p:cNvPr>
          <p:cNvSpPr/>
          <p:nvPr/>
        </p:nvSpPr>
        <p:spPr>
          <a:xfrm>
            <a:off x="6080986" y="4637313"/>
            <a:ext cx="600641" cy="107273"/>
          </a:xfrm>
          <a:prstGeom prst="line">
            <a:avLst/>
          </a:prstGeom>
          <a:ln w="12700">
            <a:solidFill>
              <a:srgbClr val="03AE97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6" name="Shape 4180">
            <a:extLst>
              <a:ext uri="{FF2B5EF4-FFF2-40B4-BE49-F238E27FC236}">
                <a16:creationId xmlns:a16="http://schemas.microsoft.com/office/drawing/2014/main" id="{AA614EE9-B625-46B4-A508-780E283140A3}"/>
              </a:ext>
            </a:extLst>
          </p:cNvPr>
          <p:cNvSpPr/>
          <p:nvPr/>
        </p:nvSpPr>
        <p:spPr>
          <a:xfrm flipH="1" flipV="1">
            <a:off x="3708537" y="3804006"/>
            <a:ext cx="523115" cy="199423"/>
          </a:xfrm>
          <a:prstGeom prst="line">
            <a:avLst/>
          </a:prstGeom>
          <a:ln w="12700">
            <a:solidFill>
              <a:srgbClr val="A5C067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 sz="16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721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35" grpId="0"/>
      <p:bldP spid="83" grpId="0" animBg="1" advAuto="0"/>
      <p:bldP spid="85" grpId="0" animBg="1" advAuto="0"/>
      <p:bldP spid="87" grpId="0" animBg="1" advAuto="0"/>
      <p:bldP spid="88" grpId="0" animBg="1" advAuto="0"/>
      <p:bldP spid="89" grpId="0" animBg="1" advAuto="0"/>
      <p:bldP spid="90" grpId="0" animBg="1" advAuto="0"/>
      <p:bldP spid="91" grpId="0" animBg="1" advAuto="0"/>
      <p:bldP spid="92" grpId="0" animBg="1" advAuto="0"/>
      <p:bldP spid="94" grpId="0" animBg="1" advAuto="0"/>
      <p:bldP spid="95" grpId="0" animBg="1" advAuto="0"/>
      <p:bldP spid="96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1" y="384556"/>
            <a:ext cx="9376453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b="1" kern="1100" spc="150" dirty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Control Panel - Function </a:t>
            </a:r>
            <a:endParaRPr kumimoji="0" lang="zh-CN" altLang="en-US" sz="4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6" name="组合 3">
            <a:extLst>
              <a:ext uri="{FF2B5EF4-FFF2-40B4-BE49-F238E27FC236}">
                <a16:creationId xmlns:a16="http://schemas.microsoft.com/office/drawing/2014/main" id="{2F5F82EF-6334-451C-8695-038278440D14}"/>
              </a:ext>
            </a:extLst>
          </p:cNvPr>
          <p:cNvGrpSpPr/>
          <p:nvPr/>
        </p:nvGrpSpPr>
        <p:grpSpPr bwMode="auto">
          <a:xfrm>
            <a:off x="10245086" y="3865468"/>
            <a:ext cx="1769189" cy="5676263"/>
            <a:chOff x="2852334" y="0"/>
            <a:chExt cx="1872516" cy="3841809"/>
          </a:xfrm>
        </p:grpSpPr>
        <p:grpSp>
          <p:nvGrpSpPr>
            <p:cNvPr id="37" name="组合 7">
              <a:extLst>
                <a:ext uri="{FF2B5EF4-FFF2-40B4-BE49-F238E27FC236}">
                  <a16:creationId xmlns:a16="http://schemas.microsoft.com/office/drawing/2014/main" id="{99045450-0B04-4059-A752-20967D8B57AB}"/>
                </a:ext>
              </a:extLst>
            </p:cNvPr>
            <p:cNvGrpSpPr/>
            <p:nvPr/>
          </p:nvGrpSpPr>
          <p:grpSpPr bwMode="auto">
            <a:xfrm>
              <a:off x="2852334" y="1344183"/>
              <a:ext cx="1872516" cy="2497626"/>
              <a:chOff x="1206517" y="0"/>
              <a:chExt cx="792061" cy="1056479"/>
            </a:xfrm>
          </p:grpSpPr>
          <p:sp>
            <p:nvSpPr>
              <p:cNvPr id="68" name="等腰三角形 30">
                <a:extLst>
                  <a:ext uri="{FF2B5EF4-FFF2-40B4-BE49-F238E27FC236}">
                    <a16:creationId xmlns:a16="http://schemas.microsoft.com/office/drawing/2014/main" id="{9FF99A85-D2F2-44E9-AE4F-E929EF51FF50}"/>
                  </a:ext>
                </a:extLst>
              </p:cNvPr>
              <p:cNvSpPr/>
              <p:nvPr/>
            </p:nvSpPr>
            <p:spPr bwMode="auto">
              <a:xfrm>
                <a:off x="1206517" y="0"/>
                <a:ext cx="187721" cy="1019174"/>
              </a:xfrm>
              <a:custGeom>
                <a:avLst/>
                <a:gdLst>
                  <a:gd name="T0" fmla="*/ 0 w 450060"/>
                  <a:gd name="T1" fmla="*/ 1019174 h 1019174"/>
                  <a:gd name="T2" fmla="*/ 177376 w 450060"/>
                  <a:gd name="T3" fmla="*/ 28574 h 1019174"/>
                  <a:gd name="T4" fmla="*/ 318664 w 450060"/>
                  <a:gd name="T5" fmla="*/ 0 h 1019174"/>
                  <a:gd name="T6" fmla="*/ 450060 w 450060"/>
                  <a:gd name="T7" fmla="*/ 1019174 h 1019174"/>
                  <a:gd name="T8" fmla="*/ 0 w 450060"/>
                  <a:gd name="T9" fmla="*/ 1019174 h 1019174"/>
                  <a:gd name="T10" fmla="*/ 0 w 450060"/>
                  <a:gd name="T11" fmla="*/ 0 h 1019174"/>
                  <a:gd name="T12" fmla="*/ 450060 w 450060"/>
                  <a:gd name="T13" fmla="*/ 1019174 h 1019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450060" h="1019174">
                    <a:moveTo>
                      <a:pt x="0" y="1019174"/>
                    </a:moveTo>
                    <a:cubicBezTo>
                      <a:pt x="99757" y="374649"/>
                      <a:pt x="185788" y="430212"/>
                      <a:pt x="177376" y="28574"/>
                    </a:cubicBezTo>
                    <a:lnTo>
                      <a:pt x="318664" y="0"/>
                    </a:lnTo>
                    <a:cubicBezTo>
                      <a:pt x="309796" y="587375"/>
                      <a:pt x="421485" y="688974"/>
                      <a:pt x="450060" y="1019174"/>
                    </a:cubicBezTo>
                    <a:lnTo>
                      <a:pt x="0" y="101917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等腰三角形 30">
                <a:extLst>
                  <a:ext uri="{FF2B5EF4-FFF2-40B4-BE49-F238E27FC236}">
                    <a16:creationId xmlns:a16="http://schemas.microsoft.com/office/drawing/2014/main" id="{83491639-916D-489B-A8D8-437AA52B0860}"/>
                  </a:ext>
                </a:extLst>
              </p:cNvPr>
              <p:cNvSpPr/>
              <p:nvPr/>
            </p:nvSpPr>
            <p:spPr bwMode="auto">
              <a:xfrm>
                <a:off x="1717195" y="12699"/>
                <a:ext cx="281383" cy="1001712"/>
              </a:xfrm>
              <a:custGeom>
                <a:avLst/>
                <a:gdLst>
                  <a:gd name="T0" fmla="*/ 0 w 674613"/>
                  <a:gd name="T1" fmla="*/ 990599 h 1001712"/>
                  <a:gd name="T2" fmla="*/ 143120 w 674613"/>
                  <a:gd name="T3" fmla="*/ 28574 h 1001712"/>
                  <a:gd name="T4" fmla="*/ 284408 w 674613"/>
                  <a:gd name="T5" fmla="*/ 0 h 1001712"/>
                  <a:gd name="T6" fmla="*/ 674613 w 674613"/>
                  <a:gd name="T7" fmla="*/ 1001712 h 1001712"/>
                  <a:gd name="T8" fmla="*/ 0 w 674613"/>
                  <a:gd name="T9" fmla="*/ 990599 h 1001712"/>
                  <a:gd name="T10" fmla="*/ 0 w 674613"/>
                  <a:gd name="T11" fmla="*/ 0 h 1001712"/>
                  <a:gd name="T12" fmla="*/ 674613 w 674613"/>
                  <a:gd name="T13" fmla="*/ 1001712 h 1001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674613" h="1001712">
                    <a:moveTo>
                      <a:pt x="0" y="990599"/>
                    </a:moveTo>
                    <a:cubicBezTo>
                      <a:pt x="99757" y="346074"/>
                      <a:pt x="151532" y="430212"/>
                      <a:pt x="143120" y="28574"/>
                    </a:cubicBezTo>
                    <a:lnTo>
                      <a:pt x="284408" y="0"/>
                    </a:lnTo>
                    <a:cubicBezTo>
                      <a:pt x="397334" y="641350"/>
                      <a:pt x="646038" y="671512"/>
                      <a:pt x="674613" y="1001712"/>
                    </a:cubicBezTo>
                    <a:lnTo>
                      <a:pt x="0" y="990599"/>
                    </a:lnTo>
                    <a:close/>
                  </a:path>
                </a:pathLst>
              </a:custGeom>
              <a:solidFill>
                <a:srgbClr val="699B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等腰三角形 30">
                <a:extLst>
                  <a:ext uri="{FF2B5EF4-FFF2-40B4-BE49-F238E27FC236}">
                    <a16:creationId xmlns:a16="http://schemas.microsoft.com/office/drawing/2014/main" id="{23C6060A-8384-4C3F-A988-57AB76F7E5B8}"/>
                  </a:ext>
                </a:extLst>
              </p:cNvPr>
              <p:cNvSpPr/>
              <p:nvPr/>
            </p:nvSpPr>
            <p:spPr bwMode="auto">
              <a:xfrm>
                <a:off x="1331632" y="94454"/>
                <a:ext cx="461961" cy="962025"/>
              </a:xfrm>
              <a:custGeom>
                <a:avLst/>
                <a:gdLst>
                  <a:gd name="T0" fmla="*/ 0 w 403551"/>
                  <a:gd name="T1" fmla="*/ 952500 h 962025"/>
                  <a:gd name="T2" fmla="*/ 139096 w 403551"/>
                  <a:gd name="T3" fmla="*/ 0 h 962025"/>
                  <a:gd name="T4" fmla="*/ 245022 w 403551"/>
                  <a:gd name="T5" fmla="*/ 1 h 962025"/>
                  <a:gd name="T6" fmla="*/ 403551 w 403551"/>
                  <a:gd name="T7" fmla="*/ 962025 h 962025"/>
                  <a:gd name="T8" fmla="*/ 0 w 403551"/>
                  <a:gd name="T9" fmla="*/ 952500 h 962025"/>
                  <a:gd name="T10" fmla="*/ 0 w 403551"/>
                  <a:gd name="T11" fmla="*/ 0 h 962025"/>
                  <a:gd name="T12" fmla="*/ 403551 w 403551"/>
                  <a:gd name="T13" fmla="*/ 962025 h 96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403551" h="962025">
                    <a:moveTo>
                      <a:pt x="0" y="952500"/>
                    </a:moveTo>
                    <a:cubicBezTo>
                      <a:pt x="99757" y="307975"/>
                      <a:pt x="147508" y="401638"/>
                      <a:pt x="139096" y="0"/>
                    </a:cubicBezTo>
                    <a:lnTo>
                      <a:pt x="245022" y="1"/>
                    </a:lnTo>
                    <a:cubicBezTo>
                      <a:pt x="236154" y="587376"/>
                      <a:pt x="374976" y="631825"/>
                      <a:pt x="403551" y="962025"/>
                    </a:cubicBezTo>
                    <a:lnTo>
                      <a:pt x="0" y="95250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2">
              <a:extLst>
                <a:ext uri="{FF2B5EF4-FFF2-40B4-BE49-F238E27FC236}">
                  <a16:creationId xmlns:a16="http://schemas.microsoft.com/office/drawing/2014/main" id="{763AEE81-7706-4086-82D1-EFB40A02827E}"/>
                </a:ext>
              </a:extLst>
            </p:cNvPr>
            <p:cNvGrpSpPr/>
            <p:nvPr/>
          </p:nvGrpSpPr>
          <p:grpSpPr bwMode="auto">
            <a:xfrm>
              <a:off x="2995922" y="0"/>
              <a:ext cx="1332322" cy="1835226"/>
              <a:chOff x="0" y="0"/>
              <a:chExt cx="1332322" cy="1835226"/>
            </a:xfrm>
          </p:grpSpPr>
          <p:sp>
            <p:nvSpPr>
              <p:cNvPr id="39" name="Freeform 41">
                <a:extLst>
                  <a:ext uri="{FF2B5EF4-FFF2-40B4-BE49-F238E27FC236}">
                    <a16:creationId xmlns:a16="http://schemas.microsoft.com/office/drawing/2014/main" id="{EACB7B8A-3AF3-4DBE-B5E6-7767BF1C1BE9}"/>
                  </a:ext>
                </a:extLst>
              </p:cNvPr>
              <p:cNvSpPr/>
              <p:nvPr/>
            </p:nvSpPr>
            <p:spPr bwMode="auto">
              <a:xfrm>
                <a:off x="480386" y="1268519"/>
                <a:ext cx="367796" cy="566707"/>
              </a:xfrm>
              <a:custGeom>
                <a:avLst/>
                <a:gdLst>
                  <a:gd name="T0" fmla="*/ 1415 w 1433"/>
                  <a:gd name="T1" fmla="*/ 680 h 2201"/>
                  <a:gd name="T2" fmla="*/ 853 w 1433"/>
                  <a:gd name="T3" fmla="*/ 1684 h 2201"/>
                  <a:gd name="T4" fmla="*/ 1127 w 1433"/>
                  <a:gd name="T5" fmla="*/ 2201 h 2201"/>
                  <a:gd name="T6" fmla="*/ 164 w 1433"/>
                  <a:gd name="T7" fmla="*/ 1535 h 2201"/>
                  <a:gd name="T8" fmla="*/ 424 w 1433"/>
                  <a:gd name="T9" fmla="*/ 293 h 2201"/>
                  <a:gd name="T10" fmla="*/ 1415 w 1433"/>
                  <a:gd name="T11" fmla="*/ 680 h 2201"/>
                  <a:gd name="T12" fmla="*/ 0 w 1433"/>
                  <a:gd name="T13" fmla="*/ 0 h 2201"/>
                  <a:gd name="T14" fmla="*/ 1433 w 1433"/>
                  <a:gd name="T15" fmla="*/ 2201 h 2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433" h="2201">
                    <a:moveTo>
                      <a:pt x="1415" y="680"/>
                    </a:moveTo>
                    <a:cubicBezTo>
                      <a:pt x="1433" y="1075"/>
                      <a:pt x="888" y="1350"/>
                      <a:pt x="853" y="1684"/>
                    </a:cubicBezTo>
                    <a:cubicBezTo>
                      <a:pt x="821" y="1984"/>
                      <a:pt x="1127" y="2201"/>
                      <a:pt x="1127" y="2201"/>
                    </a:cubicBezTo>
                    <a:cubicBezTo>
                      <a:pt x="1127" y="2201"/>
                      <a:pt x="401" y="2168"/>
                      <a:pt x="164" y="1535"/>
                    </a:cubicBezTo>
                    <a:cubicBezTo>
                      <a:pt x="0" y="1094"/>
                      <a:pt x="114" y="490"/>
                      <a:pt x="424" y="293"/>
                    </a:cubicBezTo>
                    <a:cubicBezTo>
                      <a:pt x="887" y="0"/>
                      <a:pt x="1397" y="286"/>
                      <a:pt x="1415" y="680"/>
                    </a:cubicBezTo>
                    <a:close/>
                  </a:path>
                </a:pathLst>
              </a:custGeom>
              <a:solidFill>
                <a:srgbClr val="E46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2">
                <a:extLst>
                  <a:ext uri="{FF2B5EF4-FFF2-40B4-BE49-F238E27FC236}">
                    <a16:creationId xmlns:a16="http://schemas.microsoft.com/office/drawing/2014/main" id="{0BEE1271-CD21-4C27-860A-222CCCFA6141}"/>
                  </a:ext>
                </a:extLst>
              </p:cNvPr>
              <p:cNvSpPr/>
              <p:nvPr/>
            </p:nvSpPr>
            <p:spPr bwMode="auto">
              <a:xfrm>
                <a:off x="713073" y="1317310"/>
                <a:ext cx="165133" cy="409080"/>
              </a:xfrm>
              <a:custGeom>
                <a:avLst/>
                <a:gdLst>
                  <a:gd name="T0" fmla="*/ 123 w 637"/>
                  <a:gd name="T1" fmla="*/ 177 h 1594"/>
                  <a:gd name="T2" fmla="*/ 582 w 637"/>
                  <a:gd name="T3" fmla="*/ 647 h 1594"/>
                  <a:gd name="T4" fmla="*/ 249 w 637"/>
                  <a:gd name="T5" fmla="*/ 1347 h 1594"/>
                  <a:gd name="T6" fmla="*/ 181 w 637"/>
                  <a:gd name="T7" fmla="*/ 1594 h 1594"/>
                  <a:gd name="T8" fmla="*/ 135 w 637"/>
                  <a:gd name="T9" fmla="*/ 1169 h 1594"/>
                  <a:gd name="T10" fmla="*/ 291 w 637"/>
                  <a:gd name="T11" fmla="*/ 711 h 1594"/>
                  <a:gd name="T12" fmla="*/ 0 w 637"/>
                  <a:gd name="T13" fmla="*/ 398 h 1594"/>
                  <a:gd name="T14" fmla="*/ 123 w 637"/>
                  <a:gd name="T15" fmla="*/ 177 h 1594"/>
                  <a:gd name="T16" fmla="*/ 0 w 637"/>
                  <a:gd name="T17" fmla="*/ 0 h 1594"/>
                  <a:gd name="T18" fmla="*/ 637 w 637"/>
                  <a:gd name="T19" fmla="*/ 1594 h 1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637" h="1594">
                    <a:moveTo>
                      <a:pt x="123" y="177"/>
                    </a:moveTo>
                    <a:cubicBezTo>
                      <a:pt x="123" y="177"/>
                      <a:pt x="474" y="0"/>
                      <a:pt x="582" y="647"/>
                    </a:cubicBezTo>
                    <a:cubicBezTo>
                      <a:pt x="637" y="977"/>
                      <a:pt x="386" y="1177"/>
                      <a:pt x="249" y="1347"/>
                    </a:cubicBezTo>
                    <a:cubicBezTo>
                      <a:pt x="172" y="1443"/>
                      <a:pt x="181" y="1594"/>
                      <a:pt x="181" y="1594"/>
                    </a:cubicBezTo>
                    <a:cubicBezTo>
                      <a:pt x="181" y="1594"/>
                      <a:pt x="60" y="1462"/>
                      <a:pt x="135" y="1169"/>
                    </a:cubicBezTo>
                    <a:cubicBezTo>
                      <a:pt x="180" y="990"/>
                      <a:pt x="365" y="852"/>
                      <a:pt x="291" y="711"/>
                    </a:cubicBezTo>
                    <a:cubicBezTo>
                      <a:pt x="216" y="570"/>
                      <a:pt x="0" y="398"/>
                      <a:pt x="0" y="398"/>
                    </a:cubicBezTo>
                    <a:lnTo>
                      <a:pt x="123" y="177"/>
                    </a:lnTo>
                    <a:close/>
                  </a:path>
                </a:pathLst>
              </a:custGeom>
              <a:solidFill>
                <a:srgbClr val="E46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C2464B48-4DA0-4A57-B1EA-146CEBB5E552}"/>
                  </a:ext>
                </a:extLst>
              </p:cNvPr>
              <p:cNvSpPr/>
              <p:nvPr/>
            </p:nvSpPr>
            <p:spPr bwMode="auto">
              <a:xfrm>
                <a:off x="420338" y="1294792"/>
                <a:ext cx="266465" cy="472880"/>
              </a:xfrm>
              <a:custGeom>
                <a:avLst/>
                <a:gdLst>
                  <a:gd name="T0" fmla="*/ 885 w 1028"/>
                  <a:gd name="T1" fmla="*/ 582 h 1830"/>
                  <a:gd name="T2" fmla="*/ 378 w 1028"/>
                  <a:gd name="T3" fmla="*/ 1303 h 1830"/>
                  <a:gd name="T4" fmla="*/ 447 w 1028"/>
                  <a:gd name="T5" fmla="*/ 1830 h 1830"/>
                  <a:gd name="T6" fmla="*/ 103 w 1028"/>
                  <a:gd name="T7" fmla="*/ 837 h 1830"/>
                  <a:gd name="T8" fmla="*/ 1028 w 1028"/>
                  <a:gd name="T9" fmla="*/ 63 h 1830"/>
                  <a:gd name="T10" fmla="*/ 885 w 1028"/>
                  <a:gd name="T11" fmla="*/ 582 h 1830"/>
                  <a:gd name="T12" fmla="*/ 0 w 1028"/>
                  <a:gd name="T13" fmla="*/ 0 h 1830"/>
                  <a:gd name="T14" fmla="*/ 1028 w 1028"/>
                  <a:gd name="T15" fmla="*/ 1830 h 1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028" h="1830">
                    <a:moveTo>
                      <a:pt x="885" y="582"/>
                    </a:moveTo>
                    <a:cubicBezTo>
                      <a:pt x="885" y="582"/>
                      <a:pt x="407" y="1082"/>
                      <a:pt x="378" y="1303"/>
                    </a:cubicBezTo>
                    <a:cubicBezTo>
                      <a:pt x="339" y="1603"/>
                      <a:pt x="447" y="1830"/>
                      <a:pt x="447" y="1830"/>
                    </a:cubicBezTo>
                    <a:cubicBezTo>
                      <a:pt x="447" y="1830"/>
                      <a:pt x="0" y="1335"/>
                      <a:pt x="103" y="837"/>
                    </a:cubicBezTo>
                    <a:cubicBezTo>
                      <a:pt x="276" y="0"/>
                      <a:pt x="1028" y="63"/>
                      <a:pt x="1028" y="63"/>
                    </a:cubicBezTo>
                    <a:lnTo>
                      <a:pt x="885" y="582"/>
                    </a:lnTo>
                    <a:close/>
                  </a:path>
                </a:pathLst>
              </a:custGeom>
              <a:solidFill>
                <a:srgbClr val="E46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8FFAF41D-99A7-46A3-9647-C3E87FE38D6E}"/>
                  </a:ext>
                </a:extLst>
              </p:cNvPr>
              <p:cNvSpPr/>
              <p:nvPr/>
            </p:nvSpPr>
            <p:spPr bwMode="auto">
              <a:xfrm>
                <a:off x="540434" y="1283531"/>
                <a:ext cx="240193" cy="337771"/>
              </a:xfrm>
              <a:custGeom>
                <a:avLst/>
                <a:gdLst>
                  <a:gd name="T0" fmla="*/ 884 w 934"/>
                  <a:gd name="T1" fmla="*/ 475 h 1313"/>
                  <a:gd name="T2" fmla="*/ 404 w 934"/>
                  <a:gd name="T3" fmla="*/ 971 h 1313"/>
                  <a:gd name="T4" fmla="*/ 485 w 934"/>
                  <a:gd name="T5" fmla="*/ 1313 h 1313"/>
                  <a:gd name="T6" fmla="*/ 28 w 934"/>
                  <a:gd name="T7" fmla="*/ 780 h 1313"/>
                  <a:gd name="T8" fmla="*/ 368 w 934"/>
                  <a:gd name="T9" fmla="*/ 99 h 1313"/>
                  <a:gd name="T10" fmla="*/ 884 w 934"/>
                  <a:gd name="T11" fmla="*/ 475 h 1313"/>
                  <a:gd name="T12" fmla="*/ 0 w 934"/>
                  <a:gd name="T13" fmla="*/ 0 h 1313"/>
                  <a:gd name="T14" fmla="*/ 934 w 934"/>
                  <a:gd name="T15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934" h="1313">
                    <a:moveTo>
                      <a:pt x="884" y="475"/>
                    </a:moveTo>
                    <a:cubicBezTo>
                      <a:pt x="834" y="707"/>
                      <a:pt x="476" y="783"/>
                      <a:pt x="404" y="971"/>
                    </a:cubicBezTo>
                    <a:cubicBezTo>
                      <a:pt x="340" y="1141"/>
                      <a:pt x="485" y="1313"/>
                      <a:pt x="485" y="1313"/>
                    </a:cubicBezTo>
                    <a:cubicBezTo>
                      <a:pt x="485" y="1313"/>
                      <a:pt x="69" y="1183"/>
                      <a:pt x="28" y="780"/>
                    </a:cubicBezTo>
                    <a:cubicBezTo>
                      <a:pt x="0" y="499"/>
                      <a:pt x="158" y="166"/>
                      <a:pt x="368" y="99"/>
                    </a:cubicBezTo>
                    <a:cubicBezTo>
                      <a:pt x="681" y="0"/>
                      <a:pt x="934" y="244"/>
                      <a:pt x="884" y="47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id="{655D3919-6099-46EB-9D02-5FCA1BC99412}"/>
                  </a:ext>
                </a:extLst>
              </p:cNvPr>
              <p:cNvSpPr/>
              <p:nvPr/>
            </p:nvSpPr>
            <p:spPr bwMode="auto">
              <a:xfrm>
                <a:off x="596731" y="1287286"/>
                <a:ext cx="172639" cy="165133"/>
              </a:xfrm>
              <a:custGeom>
                <a:avLst/>
                <a:gdLst>
                  <a:gd name="T0" fmla="*/ 589 w 676"/>
                  <a:gd name="T1" fmla="*/ 347 h 648"/>
                  <a:gd name="T2" fmla="*/ 221 w 676"/>
                  <a:gd name="T3" fmla="*/ 459 h 648"/>
                  <a:gd name="T4" fmla="*/ 167 w 676"/>
                  <a:gd name="T5" fmla="*/ 648 h 648"/>
                  <a:gd name="T6" fmla="*/ 89 w 676"/>
                  <a:gd name="T7" fmla="*/ 264 h 648"/>
                  <a:gd name="T8" fmla="*/ 439 w 676"/>
                  <a:gd name="T9" fmla="*/ 24 h 648"/>
                  <a:gd name="T10" fmla="*/ 589 w 676"/>
                  <a:gd name="T11" fmla="*/ 347 h 648"/>
                  <a:gd name="T12" fmla="*/ 0 w 676"/>
                  <a:gd name="T13" fmla="*/ 0 h 648"/>
                  <a:gd name="T14" fmla="*/ 676 w 676"/>
                  <a:gd name="T15" fmla="*/ 648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676" h="648">
                    <a:moveTo>
                      <a:pt x="589" y="347"/>
                    </a:moveTo>
                    <a:cubicBezTo>
                      <a:pt x="502" y="447"/>
                      <a:pt x="306" y="387"/>
                      <a:pt x="221" y="459"/>
                    </a:cubicBezTo>
                    <a:cubicBezTo>
                      <a:pt x="143" y="524"/>
                      <a:pt x="167" y="648"/>
                      <a:pt x="167" y="648"/>
                    </a:cubicBezTo>
                    <a:cubicBezTo>
                      <a:pt x="167" y="648"/>
                      <a:pt x="0" y="472"/>
                      <a:pt x="89" y="264"/>
                    </a:cubicBezTo>
                    <a:cubicBezTo>
                      <a:pt x="151" y="119"/>
                      <a:pt x="319" y="0"/>
                      <a:pt x="439" y="24"/>
                    </a:cubicBezTo>
                    <a:cubicBezTo>
                      <a:pt x="619" y="61"/>
                      <a:pt x="676" y="248"/>
                      <a:pt x="589" y="347"/>
                    </a:cubicBezTo>
                    <a:close/>
                  </a:path>
                </a:pathLst>
              </a:custGeom>
              <a:solidFill>
                <a:srgbClr val="EFE5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46">
                <a:extLst>
                  <a:ext uri="{FF2B5EF4-FFF2-40B4-BE49-F238E27FC236}">
                    <a16:creationId xmlns:a16="http://schemas.microsoft.com/office/drawing/2014/main" id="{652A4DDD-4F2F-4EBD-8CF4-5DBD8BFD9254}"/>
                  </a:ext>
                </a:extLst>
              </p:cNvPr>
              <p:cNvSpPr/>
              <p:nvPr/>
            </p:nvSpPr>
            <p:spPr bwMode="auto">
              <a:xfrm>
                <a:off x="457868" y="1182201"/>
                <a:ext cx="420338" cy="195157"/>
              </a:xfrm>
              <a:custGeom>
                <a:avLst/>
                <a:gdLst>
                  <a:gd name="T0" fmla="*/ 820 w 1640"/>
                  <a:gd name="T1" fmla="*/ 359 h 750"/>
                  <a:gd name="T2" fmla="*/ 0 w 1640"/>
                  <a:gd name="T3" fmla="*/ 0 h 750"/>
                  <a:gd name="T4" fmla="*/ 0 w 1640"/>
                  <a:gd name="T5" fmla="*/ 390 h 750"/>
                  <a:gd name="T6" fmla="*/ 820 w 1640"/>
                  <a:gd name="T7" fmla="*/ 750 h 750"/>
                  <a:gd name="T8" fmla="*/ 1640 w 1640"/>
                  <a:gd name="T9" fmla="*/ 390 h 750"/>
                  <a:gd name="T10" fmla="*/ 1640 w 1640"/>
                  <a:gd name="T11" fmla="*/ 0 h 750"/>
                  <a:gd name="T12" fmla="*/ 820 w 1640"/>
                  <a:gd name="T13" fmla="*/ 359 h 750"/>
                  <a:gd name="T14" fmla="*/ 0 w 1640"/>
                  <a:gd name="T15" fmla="*/ 0 h 750"/>
                  <a:gd name="T16" fmla="*/ 1640 w 1640"/>
                  <a:gd name="T17" fmla="*/ 75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1640" h="750">
                    <a:moveTo>
                      <a:pt x="820" y="359"/>
                    </a:moveTo>
                    <a:cubicBezTo>
                      <a:pt x="367" y="359"/>
                      <a:pt x="0" y="198"/>
                      <a:pt x="0" y="0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589"/>
                      <a:pt x="367" y="750"/>
                      <a:pt x="820" y="750"/>
                    </a:cubicBezTo>
                    <a:cubicBezTo>
                      <a:pt x="1273" y="750"/>
                      <a:pt x="1640" y="589"/>
                      <a:pt x="1640" y="390"/>
                    </a:cubicBezTo>
                    <a:cubicBezTo>
                      <a:pt x="1640" y="0"/>
                      <a:pt x="1640" y="0"/>
                      <a:pt x="1640" y="0"/>
                    </a:cubicBezTo>
                    <a:cubicBezTo>
                      <a:pt x="1640" y="198"/>
                      <a:pt x="1273" y="359"/>
                      <a:pt x="820" y="359"/>
                    </a:cubicBezTo>
                    <a:close/>
                  </a:path>
                </a:pathLst>
              </a:cu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47">
                <a:extLst>
                  <a:ext uri="{FF2B5EF4-FFF2-40B4-BE49-F238E27FC236}">
                    <a16:creationId xmlns:a16="http://schemas.microsoft.com/office/drawing/2014/main" id="{00E635E3-42F8-41F5-9BB0-BD991614554A}"/>
                  </a:ext>
                </a:extLst>
              </p:cNvPr>
              <p:cNvSpPr/>
              <p:nvPr/>
            </p:nvSpPr>
            <p:spPr bwMode="auto">
              <a:xfrm>
                <a:off x="844430" y="818157"/>
                <a:ext cx="439104" cy="487892"/>
              </a:xfrm>
              <a:custGeom>
                <a:avLst/>
                <a:gdLst>
                  <a:gd name="T0" fmla="*/ 1712 w 1712"/>
                  <a:gd name="T1" fmla="*/ 1127 h 1900"/>
                  <a:gd name="T2" fmla="*/ 208 w 1712"/>
                  <a:gd name="T3" fmla="*/ 0 h 1900"/>
                  <a:gd name="T4" fmla="*/ 0 w 1712"/>
                  <a:gd name="T5" fmla="*/ 1091 h 1900"/>
                  <a:gd name="T6" fmla="*/ 1212 w 1712"/>
                  <a:gd name="T7" fmla="*/ 1540 h 1900"/>
                  <a:gd name="T8" fmla="*/ 1500 w 1712"/>
                  <a:gd name="T9" fmla="*/ 1900 h 1900"/>
                  <a:gd name="T10" fmla="*/ 1712 w 1712"/>
                  <a:gd name="T11" fmla="*/ 1127 h 1900"/>
                  <a:gd name="T12" fmla="*/ 0 w 1712"/>
                  <a:gd name="T13" fmla="*/ 0 h 1900"/>
                  <a:gd name="T14" fmla="*/ 1712 w 1712"/>
                  <a:gd name="T15" fmla="*/ 1900 h 1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712" h="1900">
                    <a:moveTo>
                      <a:pt x="1712" y="1127"/>
                    </a:moveTo>
                    <a:cubicBezTo>
                      <a:pt x="208" y="0"/>
                      <a:pt x="208" y="0"/>
                      <a:pt x="208" y="0"/>
                    </a:cubicBezTo>
                    <a:cubicBezTo>
                      <a:pt x="0" y="1091"/>
                      <a:pt x="0" y="1091"/>
                      <a:pt x="0" y="1091"/>
                    </a:cubicBezTo>
                    <a:cubicBezTo>
                      <a:pt x="0" y="1091"/>
                      <a:pt x="567" y="1026"/>
                      <a:pt x="1212" y="1540"/>
                    </a:cubicBezTo>
                    <a:cubicBezTo>
                      <a:pt x="1398" y="1688"/>
                      <a:pt x="1500" y="1900"/>
                      <a:pt x="1500" y="1900"/>
                    </a:cubicBezTo>
                    <a:lnTo>
                      <a:pt x="1712" y="1127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48">
                <a:extLst>
                  <a:ext uri="{FF2B5EF4-FFF2-40B4-BE49-F238E27FC236}">
                    <a16:creationId xmlns:a16="http://schemas.microsoft.com/office/drawing/2014/main" id="{033734C8-8BE0-4468-A267-DBE41B58A7FB}"/>
                  </a:ext>
                </a:extLst>
              </p:cNvPr>
              <p:cNvSpPr/>
              <p:nvPr/>
            </p:nvSpPr>
            <p:spPr bwMode="auto">
              <a:xfrm>
                <a:off x="1189707" y="1317310"/>
                <a:ext cx="127603" cy="213923"/>
              </a:xfrm>
              <a:custGeom>
                <a:avLst/>
                <a:gdLst>
                  <a:gd name="T0" fmla="*/ 508 w 508"/>
                  <a:gd name="T1" fmla="*/ 0 h 835"/>
                  <a:gd name="T2" fmla="*/ 254 w 508"/>
                  <a:gd name="T3" fmla="*/ 835 h 835"/>
                  <a:gd name="T4" fmla="*/ 254 w 508"/>
                  <a:gd name="T5" fmla="*/ 835 h 835"/>
                  <a:gd name="T6" fmla="*/ 0 w 508"/>
                  <a:gd name="T7" fmla="*/ 0 h 835"/>
                  <a:gd name="T8" fmla="*/ 508 w 508"/>
                  <a:gd name="T9" fmla="*/ 0 h 835"/>
                  <a:gd name="T10" fmla="*/ 0 w 508"/>
                  <a:gd name="T11" fmla="*/ 0 h 835"/>
                  <a:gd name="T12" fmla="*/ 508 w 508"/>
                  <a:gd name="T13" fmla="*/ 83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508" h="835">
                    <a:moveTo>
                      <a:pt x="508" y="0"/>
                    </a:moveTo>
                    <a:cubicBezTo>
                      <a:pt x="445" y="328"/>
                      <a:pt x="357" y="629"/>
                      <a:pt x="254" y="835"/>
                    </a:cubicBezTo>
                    <a:cubicBezTo>
                      <a:pt x="254" y="835"/>
                      <a:pt x="254" y="835"/>
                      <a:pt x="254" y="835"/>
                    </a:cubicBezTo>
                    <a:cubicBezTo>
                      <a:pt x="151" y="629"/>
                      <a:pt x="63" y="328"/>
                      <a:pt x="0" y="0"/>
                    </a:cubicBez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E46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49">
                <a:extLst>
                  <a:ext uri="{FF2B5EF4-FFF2-40B4-BE49-F238E27FC236}">
                    <a16:creationId xmlns:a16="http://schemas.microsoft.com/office/drawing/2014/main" id="{D742AF08-CAE3-4C0A-A084-B0105B16DF0C}"/>
                  </a:ext>
                </a:extLst>
              </p:cNvPr>
              <p:cNvSpPr/>
              <p:nvPr/>
            </p:nvSpPr>
            <p:spPr bwMode="auto">
              <a:xfrm>
                <a:off x="1230989" y="1328568"/>
                <a:ext cx="71308" cy="120097"/>
              </a:xfrm>
              <a:custGeom>
                <a:avLst/>
                <a:gdLst>
                  <a:gd name="T0" fmla="*/ 286 w 286"/>
                  <a:gd name="T1" fmla="*/ 0 h 471"/>
                  <a:gd name="T2" fmla="*/ 143 w 286"/>
                  <a:gd name="T3" fmla="*/ 471 h 471"/>
                  <a:gd name="T4" fmla="*/ 143 w 286"/>
                  <a:gd name="T5" fmla="*/ 471 h 471"/>
                  <a:gd name="T6" fmla="*/ 0 w 286"/>
                  <a:gd name="T7" fmla="*/ 0 h 471"/>
                  <a:gd name="T8" fmla="*/ 286 w 286"/>
                  <a:gd name="T9" fmla="*/ 0 h 471"/>
                  <a:gd name="T10" fmla="*/ 0 w 286"/>
                  <a:gd name="T11" fmla="*/ 0 h 471"/>
                  <a:gd name="T12" fmla="*/ 286 w 286"/>
                  <a:gd name="T13" fmla="*/ 471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286" h="471">
                    <a:moveTo>
                      <a:pt x="286" y="0"/>
                    </a:moveTo>
                    <a:cubicBezTo>
                      <a:pt x="251" y="185"/>
                      <a:pt x="201" y="354"/>
                      <a:pt x="143" y="471"/>
                    </a:cubicBezTo>
                    <a:cubicBezTo>
                      <a:pt x="143" y="471"/>
                      <a:pt x="143" y="471"/>
                      <a:pt x="143" y="471"/>
                    </a:cubicBezTo>
                    <a:cubicBezTo>
                      <a:pt x="85" y="354"/>
                      <a:pt x="36" y="185"/>
                      <a:pt x="0" y="0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DDAE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50">
                <a:extLst>
                  <a:ext uri="{FF2B5EF4-FFF2-40B4-BE49-F238E27FC236}">
                    <a16:creationId xmlns:a16="http://schemas.microsoft.com/office/drawing/2014/main" id="{D6BBE514-F90B-4898-9CA4-1B97CFA57369}"/>
                  </a:ext>
                </a:extLst>
              </p:cNvPr>
              <p:cNvSpPr/>
              <p:nvPr/>
            </p:nvSpPr>
            <p:spPr bwMode="auto">
              <a:xfrm>
                <a:off x="1170941" y="911984"/>
                <a:ext cx="161381" cy="476634"/>
              </a:xfrm>
              <a:custGeom>
                <a:avLst/>
                <a:gdLst>
                  <a:gd name="T0" fmla="*/ 315 w 631"/>
                  <a:gd name="T1" fmla="*/ 0 h 1848"/>
                  <a:gd name="T2" fmla="*/ 315 w 631"/>
                  <a:gd name="T3" fmla="*/ 0 h 1848"/>
                  <a:gd name="T4" fmla="*/ 631 w 631"/>
                  <a:gd name="T5" fmla="*/ 1214 h 1848"/>
                  <a:gd name="T6" fmla="*/ 315 w 631"/>
                  <a:gd name="T7" fmla="*/ 1848 h 1848"/>
                  <a:gd name="T8" fmla="*/ 315 w 631"/>
                  <a:gd name="T9" fmla="*/ 1848 h 1848"/>
                  <a:gd name="T10" fmla="*/ 0 w 631"/>
                  <a:gd name="T11" fmla="*/ 1214 h 1848"/>
                  <a:gd name="T12" fmla="*/ 315 w 631"/>
                  <a:gd name="T13" fmla="*/ 0 h 1848"/>
                  <a:gd name="T14" fmla="*/ 0 w 631"/>
                  <a:gd name="T15" fmla="*/ 0 h 1848"/>
                  <a:gd name="T16" fmla="*/ 631 w 631"/>
                  <a:gd name="T17" fmla="*/ 18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631" h="1848">
                    <a:moveTo>
                      <a:pt x="315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500" y="273"/>
                      <a:pt x="631" y="795"/>
                      <a:pt x="631" y="1214"/>
                    </a:cubicBezTo>
                    <a:cubicBezTo>
                      <a:pt x="631" y="1682"/>
                      <a:pt x="625" y="1842"/>
                      <a:pt x="315" y="1848"/>
                    </a:cubicBezTo>
                    <a:cubicBezTo>
                      <a:pt x="315" y="1848"/>
                      <a:pt x="315" y="1848"/>
                      <a:pt x="315" y="1848"/>
                    </a:cubicBezTo>
                    <a:cubicBezTo>
                      <a:pt x="5" y="1842"/>
                      <a:pt x="0" y="1682"/>
                      <a:pt x="0" y="1214"/>
                    </a:cubicBezTo>
                    <a:cubicBezTo>
                      <a:pt x="0" y="795"/>
                      <a:pt x="130" y="273"/>
                      <a:pt x="3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51">
                <a:extLst>
                  <a:ext uri="{FF2B5EF4-FFF2-40B4-BE49-F238E27FC236}">
                    <a16:creationId xmlns:a16="http://schemas.microsoft.com/office/drawing/2014/main" id="{D8490680-DD92-44B2-AB26-0BC4F4A8F610}"/>
                  </a:ext>
                </a:extLst>
              </p:cNvPr>
              <p:cNvSpPr/>
              <p:nvPr/>
            </p:nvSpPr>
            <p:spPr bwMode="auto">
              <a:xfrm>
                <a:off x="1212225" y="911984"/>
                <a:ext cx="82566" cy="86321"/>
              </a:xfrm>
              <a:custGeom>
                <a:avLst/>
                <a:gdLst>
                  <a:gd name="T0" fmla="*/ 0 w 324"/>
                  <a:gd name="T1" fmla="*/ 339 h 339"/>
                  <a:gd name="T2" fmla="*/ 162 w 324"/>
                  <a:gd name="T3" fmla="*/ 0 h 339"/>
                  <a:gd name="T4" fmla="*/ 162 w 324"/>
                  <a:gd name="T5" fmla="*/ 0 h 339"/>
                  <a:gd name="T6" fmla="*/ 324 w 324"/>
                  <a:gd name="T7" fmla="*/ 339 h 339"/>
                  <a:gd name="T8" fmla="*/ 0 w 324"/>
                  <a:gd name="T9" fmla="*/ 339 h 339"/>
                  <a:gd name="T10" fmla="*/ 0 w 324"/>
                  <a:gd name="T11" fmla="*/ 0 h 339"/>
                  <a:gd name="T12" fmla="*/ 324 w 324"/>
                  <a:gd name="T13" fmla="*/ 33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324" h="339">
                    <a:moveTo>
                      <a:pt x="0" y="339"/>
                    </a:moveTo>
                    <a:cubicBezTo>
                      <a:pt x="46" y="207"/>
                      <a:pt x="101" y="90"/>
                      <a:pt x="162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223" y="90"/>
                      <a:pt x="278" y="207"/>
                      <a:pt x="324" y="339"/>
                    </a:cubicBezTo>
                    <a:lnTo>
                      <a:pt x="0" y="339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52">
                <a:extLst>
                  <a:ext uri="{FF2B5EF4-FFF2-40B4-BE49-F238E27FC236}">
                    <a16:creationId xmlns:a16="http://schemas.microsoft.com/office/drawing/2014/main" id="{A48A7D17-D429-495A-9790-B0D9F2B58751}"/>
                  </a:ext>
                </a:extLst>
              </p:cNvPr>
              <p:cNvSpPr/>
              <p:nvPr/>
            </p:nvSpPr>
            <p:spPr bwMode="auto">
              <a:xfrm>
                <a:off x="1178447" y="1332322"/>
                <a:ext cx="150121" cy="56296"/>
              </a:xfrm>
              <a:custGeom>
                <a:avLst/>
                <a:gdLst>
                  <a:gd name="T0" fmla="*/ 587 w 587"/>
                  <a:gd name="T1" fmla="*/ 0 h 209"/>
                  <a:gd name="T2" fmla="*/ 293 w 587"/>
                  <a:gd name="T3" fmla="*/ 209 h 209"/>
                  <a:gd name="T4" fmla="*/ 293 w 587"/>
                  <a:gd name="T5" fmla="*/ 209 h 209"/>
                  <a:gd name="T6" fmla="*/ 0 w 587"/>
                  <a:gd name="T7" fmla="*/ 0 h 209"/>
                  <a:gd name="T8" fmla="*/ 587 w 587"/>
                  <a:gd name="T9" fmla="*/ 0 h 209"/>
                  <a:gd name="T10" fmla="*/ 0 w 587"/>
                  <a:gd name="T11" fmla="*/ 0 h 209"/>
                  <a:gd name="T12" fmla="*/ 587 w 587"/>
                  <a:gd name="T13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587" h="209">
                    <a:moveTo>
                      <a:pt x="587" y="0"/>
                    </a:moveTo>
                    <a:cubicBezTo>
                      <a:pt x="555" y="147"/>
                      <a:pt x="479" y="205"/>
                      <a:pt x="293" y="209"/>
                    </a:cubicBezTo>
                    <a:cubicBezTo>
                      <a:pt x="293" y="209"/>
                      <a:pt x="293" y="209"/>
                      <a:pt x="293" y="209"/>
                    </a:cubicBezTo>
                    <a:cubicBezTo>
                      <a:pt x="108" y="205"/>
                      <a:pt x="31" y="147"/>
                      <a:pt x="0" y="0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53">
                <a:extLst>
                  <a:ext uri="{FF2B5EF4-FFF2-40B4-BE49-F238E27FC236}">
                    <a16:creationId xmlns:a16="http://schemas.microsoft.com/office/drawing/2014/main" id="{44CC8BC1-477C-41B6-A71E-94629FEBEEB0}"/>
                  </a:ext>
                </a:extLst>
              </p:cNvPr>
              <p:cNvSpPr/>
              <p:nvPr/>
            </p:nvSpPr>
            <p:spPr bwMode="auto">
              <a:xfrm>
                <a:off x="52542" y="818157"/>
                <a:ext cx="439104" cy="487892"/>
              </a:xfrm>
              <a:custGeom>
                <a:avLst/>
                <a:gdLst>
                  <a:gd name="T0" fmla="*/ 0 w 1713"/>
                  <a:gd name="T1" fmla="*/ 1127 h 1900"/>
                  <a:gd name="T2" fmla="*/ 1504 w 1713"/>
                  <a:gd name="T3" fmla="*/ 0 h 1900"/>
                  <a:gd name="T4" fmla="*/ 1713 w 1713"/>
                  <a:gd name="T5" fmla="*/ 1091 h 1900"/>
                  <a:gd name="T6" fmla="*/ 500 w 1713"/>
                  <a:gd name="T7" fmla="*/ 1540 h 1900"/>
                  <a:gd name="T8" fmla="*/ 213 w 1713"/>
                  <a:gd name="T9" fmla="*/ 1900 h 1900"/>
                  <a:gd name="T10" fmla="*/ 0 w 1713"/>
                  <a:gd name="T11" fmla="*/ 1127 h 1900"/>
                  <a:gd name="T12" fmla="*/ 0 w 1713"/>
                  <a:gd name="T13" fmla="*/ 0 h 1900"/>
                  <a:gd name="T14" fmla="*/ 1713 w 1713"/>
                  <a:gd name="T15" fmla="*/ 1900 h 1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1713" h="1900">
                    <a:moveTo>
                      <a:pt x="0" y="1127"/>
                    </a:moveTo>
                    <a:cubicBezTo>
                      <a:pt x="1504" y="0"/>
                      <a:pt x="1504" y="0"/>
                      <a:pt x="1504" y="0"/>
                    </a:cubicBezTo>
                    <a:cubicBezTo>
                      <a:pt x="1713" y="1091"/>
                      <a:pt x="1713" y="1091"/>
                      <a:pt x="1713" y="1091"/>
                    </a:cubicBezTo>
                    <a:cubicBezTo>
                      <a:pt x="1713" y="1091"/>
                      <a:pt x="1145" y="1026"/>
                      <a:pt x="500" y="1540"/>
                    </a:cubicBezTo>
                    <a:cubicBezTo>
                      <a:pt x="314" y="1688"/>
                      <a:pt x="213" y="1900"/>
                      <a:pt x="213" y="1900"/>
                    </a:cubicBezTo>
                    <a:lnTo>
                      <a:pt x="0" y="1127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54">
                <a:extLst>
                  <a:ext uri="{FF2B5EF4-FFF2-40B4-BE49-F238E27FC236}">
                    <a16:creationId xmlns:a16="http://schemas.microsoft.com/office/drawing/2014/main" id="{33D353BE-1DA8-4987-BB21-D467D79AF77D}"/>
                  </a:ext>
                </a:extLst>
              </p:cNvPr>
              <p:cNvSpPr/>
              <p:nvPr/>
            </p:nvSpPr>
            <p:spPr bwMode="auto">
              <a:xfrm>
                <a:off x="15012" y="1317310"/>
                <a:ext cx="131357" cy="213923"/>
              </a:xfrm>
              <a:custGeom>
                <a:avLst/>
                <a:gdLst>
                  <a:gd name="T0" fmla="*/ 0 w 508"/>
                  <a:gd name="T1" fmla="*/ 0 h 835"/>
                  <a:gd name="T2" fmla="*/ 254 w 508"/>
                  <a:gd name="T3" fmla="*/ 835 h 835"/>
                  <a:gd name="T4" fmla="*/ 254 w 508"/>
                  <a:gd name="T5" fmla="*/ 835 h 835"/>
                  <a:gd name="T6" fmla="*/ 508 w 508"/>
                  <a:gd name="T7" fmla="*/ 0 h 835"/>
                  <a:gd name="T8" fmla="*/ 0 w 508"/>
                  <a:gd name="T9" fmla="*/ 0 h 835"/>
                  <a:gd name="T10" fmla="*/ 0 w 508"/>
                  <a:gd name="T11" fmla="*/ 0 h 835"/>
                  <a:gd name="T12" fmla="*/ 508 w 508"/>
                  <a:gd name="T13" fmla="*/ 83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508" h="835">
                    <a:moveTo>
                      <a:pt x="0" y="0"/>
                    </a:moveTo>
                    <a:cubicBezTo>
                      <a:pt x="63" y="328"/>
                      <a:pt x="151" y="629"/>
                      <a:pt x="254" y="835"/>
                    </a:cubicBezTo>
                    <a:cubicBezTo>
                      <a:pt x="254" y="835"/>
                      <a:pt x="254" y="835"/>
                      <a:pt x="254" y="835"/>
                    </a:cubicBezTo>
                    <a:cubicBezTo>
                      <a:pt x="357" y="629"/>
                      <a:pt x="445" y="328"/>
                      <a:pt x="50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6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55">
                <a:extLst>
                  <a:ext uri="{FF2B5EF4-FFF2-40B4-BE49-F238E27FC236}">
                    <a16:creationId xmlns:a16="http://schemas.microsoft.com/office/drawing/2014/main" id="{60938DAB-38E0-4389-8892-D8326264CB6D}"/>
                  </a:ext>
                </a:extLst>
              </p:cNvPr>
              <p:cNvSpPr/>
              <p:nvPr/>
            </p:nvSpPr>
            <p:spPr bwMode="auto">
              <a:xfrm>
                <a:off x="30024" y="1328568"/>
                <a:ext cx="75060" cy="120097"/>
              </a:xfrm>
              <a:custGeom>
                <a:avLst/>
                <a:gdLst>
                  <a:gd name="T0" fmla="*/ 0 w 286"/>
                  <a:gd name="T1" fmla="*/ 0 h 471"/>
                  <a:gd name="T2" fmla="*/ 143 w 286"/>
                  <a:gd name="T3" fmla="*/ 471 h 471"/>
                  <a:gd name="T4" fmla="*/ 143 w 286"/>
                  <a:gd name="T5" fmla="*/ 471 h 471"/>
                  <a:gd name="T6" fmla="*/ 286 w 286"/>
                  <a:gd name="T7" fmla="*/ 0 h 471"/>
                  <a:gd name="T8" fmla="*/ 0 w 286"/>
                  <a:gd name="T9" fmla="*/ 0 h 471"/>
                  <a:gd name="T10" fmla="*/ 0 w 286"/>
                  <a:gd name="T11" fmla="*/ 0 h 471"/>
                  <a:gd name="T12" fmla="*/ 286 w 286"/>
                  <a:gd name="T13" fmla="*/ 471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286" h="471">
                    <a:moveTo>
                      <a:pt x="0" y="0"/>
                    </a:moveTo>
                    <a:cubicBezTo>
                      <a:pt x="35" y="185"/>
                      <a:pt x="85" y="354"/>
                      <a:pt x="143" y="471"/>
                    </a:cubicBezTo>
                    <a:cubicBezTo>
                      <a:pt x="143" y="471"/>
                      <a:pt x="143" y="471"/>
                      <a:pt x="143" y="471"/>
                    </a:cubicBezTo>
                    <a:cubicBezTo>
                      <a:pt x="201" y="354"/>
                      <a:pt x="251" y="185"/>
                      <a:pt x="2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AE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56">
                <a:extLst>
                  <a:ext uri="{FF2B5EF4-FFF2-40B4-BE49-F238E27FC236}">
                    <a16:creationId xmlns:a16="http://schemas.microsoft.com/office/drawing/2014/main" id="{FC9D2037-0BF6-4ED5-A5FA-099C246D4D61}"/>
                  </a:ext>
                </a:extLst>
              </p:cNvPr>
              <p:cNvSpPr/>
              <p:nvPr/>
            </p:nvSpPr>
            <p:spPr bwMode="auto">
              <a:xfrm>
                <a:off x="0" y="911984"/>
                <a:ext cx="165133" cy="476634"/>
              </a:xfrm>
              <a:custGeom>
                <a:avLst/>
                <a:gdLst>
                  <a:gd name="T0" fmla="*/ 315 w 630"/>
                  <a:gd name="T1" fmla="*/ 0 h 1848"/>
                  <a:gd name="T2" fmla="*/ 315 w 630"/>
                  <a:gd name="T3" fmla="*/ 0 h 1848"/>
                  <a:gd name="T4" fmla="*/ 0 w 630"/>
                  <a:gd name="T5" fmla="*/ 1214 h 1848"/>
                  <a:gd name="T6" fmla="*/ 315 w 630"/>
                  <a:gd name="T7" fmla="*/ 1848 h 1848"/>
                  <a:gd name="T8" fmla="*/ 315 w 630"/>
                  <a:gd name="T9" fmla="*/ 1848 h 1848"/>
                  <a:gd name="T10" fmla="*/ 630 w 630"/>
                  <a:gd name="T11" fmla="*/ 1214 h 1848"/>
                  <a:gd name="T12" fmla="*/ 315 w 630"/>
                  <a:gd name="T13" fmla="*/ 0 h 1848"/>
                  <a:gd name="T14" fmla="*/ 0 w 630"/>
                  <a:gd name="T15" fmla="*/ 0 h 1848"/>
                  <a:gd name="T16" fmla="*/ 630 w 630"/>
                  <a:gd name="T17" fmla="*/ 18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630" h="1848">
                    <a:moveTo>
                      <a:pt x="315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130" y="273"/>
                      <a:pt x="0" y="795"/>
                      <a:pt x="0" y="1214"/>
                    </a:cubicBezTo>
                    <a:cubicBezTo>
                      <a:pt x="0" y="1682"/>
                      <a:pt x="5" y="1842"/>
                      <a:pt x="315" y="1848"/>
                    </a:cubicBezTo>
                    <a:cubicBezTo>
                      <a:pt x="315" y="1848"/>
                      <a:pt x="315" y="1848"/>
                      <a:pt x="315" y="1848"/>
                    </a:cubicBezTo>
                    <a:cubicBezTo>
                      <a:pt x="625" y="1842"/>
                      <a:pt x="630" y="1682"/>
                      <a:pt x="630" y="1214"/>
                    </a:cubicBezTo>
                    <a:cubicBezTo>
                      <a:pt x="630" y="795"/>
                      <a:pt x="500" y="273"/>
                      <a:pt x="3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57">
                <a:extLst>
                  <a:ext uri="{FF2B5EF4-FFF2-40B4-BE49-F238E27FC236}">
                    <a16:creationId xmlns:a16="http://schemas.microsoft.com/office/drawing/2014/main" id="{1715CEAD-1356-4CC6-A3C0-15F16C4AC739}"/>
                  </a:ext>
                </a:extLst>
              </p:cNvPr>
              <p:cNvSpPr/>
              <p:nvPr/>
            </p:nvSpPr>
            <p:spPr bwMode="auto">
              <a:xfrm>
                <a:off x="41284" y="911984"/>
                <a:ext cx="82566" cy="86321"/>
              </a:xfrm>
              <a:custGeom>
                <a:avLst/>
                <a:gdLst>
                  <a:gd name="T0" fmla="*/ 324 w 324"/>
                  <a:gd name="T1" fmla="*/ 339 h 339"/>
                  <a:gd name="T2" fmla="*/ 162 w 324"/>
                  <a:gd name="T3" fmla="*/ 0 h 339"/>
                  <a:gd name="T4" fmla="*/ 162 w 324"/>
                  <a:gd name="T5" fmla="*/ 0 h 339"/>
                  <a:gd name="T6" fmla="*/ 0 w 324"/>
                  <a:gd name="T7" fmla="*/ 339 h 339"/>
                  <a:gd name="T8" fmla="*/ 324 w 324"/>
                  <a:gd name="T9" fmla="*/ 339 h 339"/>
                  <a:gd name="T10" fmla="*/ 0 w 324"/>
                  <a:gd name="T11" fmla="*/ 0 h 339"/>
                  <a:gd name="T12" fmla="*/ 324 w 324"/>
                  <a:gd name="T13" fmla="*/ 33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324" h="339">
                    <a:moveTo>
                      <a:pt x="324" y="339"/>
                    </a:moveTo>
                    <a:cubicBezTo>
                      <a:pt x="278" y="207"/>
                      <a:pt x="223" y="90"/>
                      <a:pt x="162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01" y="90"/>
                      <a:pt x="46" y="207"/>
                      <a:pt x="0" y="339"/>
                    </a:cubicBezTo>
                    <a:lnTo>
                      <a:pt x="324" y="339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58">
                <a:extLst>
                  <a:ext uri="{FF2B5EF4-FFF2-40B4-BE49-F238E27FC236}">
                    <a16:creationId xmlns:a16="http://schemas.microsoft.com/office/drawing/2014/main" id="{8CAA9D41-8765-4754-8198-A2978DFDA97A}"/>
                  </a:ext>
                </a:extLst>
              </p:cNvPr>
              <p:cNvSpPr/>
              <p:nvPr/>
            </p:nvSpPr>
            <p:spPr bwMode="auto">
              <a:xfrm>
                <a:off x="7506" y="1332322"/>
                <a:ext cx="150121" cy="56296"/>
              </a:xfrm>
              <a:custGeom>
                <a:avLst/>
                <a:gdLst>
                  <a:gd name="T0" fmla="*/ 0 w 586"/>
                  <a:gd name="T1" fmla="*/ 0 h 209"/>
                  <a:gd name="T2" fmla="*/ 293 w 586"/>
                  <a:gd name="T3" fmla="*/ 209 h 209"/>
                  <a:gd name="T4" fmla="*/ 293 w 586"/>
                  <a:gd name="T5" fmla="*/ 209 h 209"/>
                  <a:gd name="T6" fmla="*/ 586 w 586"/>
                  <a:gd name="T7" fmla="*/ 0 h 209"/>
                  <a:gd name="T8" fmla="*/ 0 w 586"/>
                  <a:gd name="T9" fmla="*/ 0 h 209"/>
                  <a:gd name="T10" fmla="*/ 0 w 586"/>
                  <a:gd name="T11" fmla="*/ 0 h 209"/>
                  <a:gd name="T12" fmla="*/ 586 w 586"/>
                  <a:gd name="T13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586" h="209">
                    <a:moveTo>
                      <a:pt x="0" y="0"/>
                    </a:moveTo>
                    <a:cubicBezTo>
                      <a:pt x="31" y="147"/>
                      <a:pt x="107" y="205"/>
                      <a:pt x="293" y="209"/>
                    </a:cubicBezTo>
                    <a:cubicBezTo>
                      <a:pt x="293" y="209"/>
                      <a:pt x="293" y="209"/>
                      <a:pt x="293" y="209"/>
                    </a:cubicBezTo>
                    <a:cubicBezTo>
                      <a:pt x="479" y="205"/>
                      <a:pt x="555" y="147"/>
                      <a:pt x="5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59">
                <a:extLst>
                  <a:ext uri="{FF2B5EF4-FFF2-40B4-BE49-F238E27FC236}">
                    <a16:creationId xmlns:a16="http://schemas.microsoft.com/office/drawing/2014/main" id="{BD8C90E5-2E3F-445E-B676-0FF6DFFB73D0}"/>
                  </a:ext>
                </a:extLst>
              </p:cNvPr>
              <p:cNvSpPr/>
              <p:nvPr/>
            </p:nvSpPr>
            <p:spPr bwMode="auto">
              <a:xfrm>
                <a:off x="844430" y="818157"/>
                <a:ext cx="150121" cy="300241"/>
              </a:xfrm>
              <a:custGeom>
                <a:avLst/>
                <a:gdLst>
                  <a:gd name="T0" fmla="*/ 589 w 589"/>
                  <a:gd name="T1" fmla="*/ 285 h 1162"/>
                  <a:gd name="T2" fmla="*/ 208 w 589"/>
                  <a:gd name="T3" fmla="*/ 0 h 1162"/>
                  <a:gd name="T4" fmla="*/ 0 w 589"/>
                  <a:gd name="T5" fmla="*/ 1091 h 1162"/>
                  <a:gd name="T6" fmla="*/ 513 w 589"/>
                  <a:gd name="T7" fmla="*/ 1162 h 1162"/>
                  <a:gd name="T8" fmla="*/ 589 w 589"/>
                  <a:gd name="T9" fmla="*/ 285 h 1162"/>
                  <a:gd name="T10" fmla="*/ 0 w 589"/>
                  <a:gd name="T11" fmla="*/ 0 h 1162"/>
                  <a:gd name="T12" fmla="*/ 589 w 589"/>
                  <a:gd name="T13" fmla="*/ 1162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589" h="1162">
                    <a:moveTo>
                      <a:pt x="589" y="285"/>
                    </a:moveTo>
                    <a:cubicBezTo>
                      <a:pt x="208" y="0"/>
                      <a:pt x="208" y="0"/>
                      <a:pt x="208" y="0"/>
                    </a:cubicBezTo>
                    <a:cubicBezTo>
                      <a:pt x="0" y="1091"/>
                      <a:pt x="0" y="1091"/>
                      <a:pt x="0" y="1091"/>
                    </a:cubicBezTo>
                    <a:cubicBezTo>
                      <a:pt x="0" y="1091"/>
                      <a:pt x="207" y="1068"/>
                      <a:pt x="513" y="1162"/>
                    </a:cubicBezTo>
                    <a:cubicBezTo>
                      <a:pt x="567" y="935"/>
                      <a:pt x="583" y="646"/>
                      <a:pt x="589" y="285"/>
                    </a:cubicBezTo>
                    <a:close/>
                  </a:path>
                </a:pathLst>
              </a:cu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60">
                <a:extLst>
                  <a:ext uri="{FF2B5EF4-FFF2-40B4-BE49-F238E27FC236}">
                    <a16:creationId xmlns:a16="http://schemas.microsoft.com/office/drawing/2014/main" id="{11322541-08CE-4494-AA91-23EED41F0FD0}"/>
                  </a:ext>
                </a:extLst>
              </p:cNvPr>
              <p:cNvSpPr/>
              <p:nvPr/>
            </p:nvSpPr>
            <p:spPr bwMode="auto">
              <a:xfrm>
                <a:off x="334020" y="818157"/>
                <a:ext cx="157627" cy="300241"/>
              </a:xfrm>
              <a:custGeom>
                <a:avLst/>
                <a:gdLst>
                  <a:gd name="T0" fmla="*/ 0 w 609"/>
                  <a:gd name="T1" fmla="*/ 299 h 1168"/>
                  <a:gd name="T2" fmla="*/ 77 w 609"/>
                  <a:gd name="T3" fmla="*/ 1168 h 1168"/>
                  <a:gd name="T4" fmla="*/ 609 w 609"/>
                  <a:gd name="T5" fmla="*/ 1091 h 1168"/>
                  <a:gd name="T6" fmla="*/ 400 w 609"/>
                  <a:gd name="T7" fmla="*/ 0 h 1168"/>
                  <a:gd name="T8" fmla="*/ 0 w 609"/>
                  <a:gd name="T9" fmla="*/ 299 h 1168"/>
                  <a:gd name="T10" fmla="*/ 0 w 609"/>
                  <a:gd name="T11" fmla="*/ 0 h 1168"/>
                  <a:gd name="T12" fmla="*/ 609 w 609"/>
                  <a:gd name="T13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609" h="1168">
                    <a:moveTo>
                      <a:pt x="0" y="299"/>
                    </a:moveTo>
                    <a:cubicBezTo>
                      <a:pt x="6" y="656"/>
                      <a:pt x="23" y="942"/>
                      <a:pt x="77" y="1168"/>
                    </a:cubicBezTo>
                    <a:cubicBezTo>
                      <a:pt x="393" y="1067"/>
                      <a:pt x="609" y="1091"/>
                      <a:pt x="609" y="1091"/>
                    </a:cubicBezTo>
                    <a:cubicBezTo>
                      <a:pt x="400" y="0"/>
                      <a:pt x="400" y="0"/>
                      <a:pt x="400" y="0"/>
                    </a:cubicBezTo>
                    <a:lnTo>
                      <a:pt x="0" y="299"/>
                    </a:lnTo>
                    <a:close/>
                  </a:path>
                </a:pathLst>
              </a:cu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61">
                <a:extLst>
                  <a:ext uri="{FF2B5EF4-FFF2-40B4-BE49-F238E27FC236}">
                    <a16:creationId xmlns:a16="http://schemas.microsoft.com/office/drawing/2014/main" id="{4F7211B7-76E0-4250-9B37-4D52BA10069D}"/>
                  </a:ext>
                </a:extLst>
              </p:cNvPr>
              <p:cNvSpPr/>
              <p:nvPr/>
            </p:nvSpPr>
            <p:spPr bwMode="auto">
              <a:xfrm>
                <a:off x="405326" y="0"/>
                <a:ext cx="525422" cy="1294792"/>
              </a:xfrm>
              <a:custGeom>
                <a:avLst/>
                <a:gdLst>
                  <a:gd name="T0" fmla="*/ 1021 w 2042"/>
                  <a:gd name="T1" fmla="*/ 0 h 5026"/>
                  <a:gd name="T2" fmla="*/ 1021 w 2042"/>
                  <a:gd name="T3" fmla="*/ 0 h 5026"/>
                  <a:gd name="T4" fmla="*/ 0 w 2042"/>
                  <a:gd name="T5" fmla="*/ 3302 h 5026"/>
                  <a:gd name="T6" fmla="*/ 1021 w 2042"/>
                  <a:gd name="T7" fmla="*/ 5026 h 5026"/>
                  <a:gd name="T8" fmla="*/ 1021 w 2042"/>
                  <a:gd name="T9" fmla="*/ 5026 h 5026"/>
                  <a:gd name="T10" fmla="*/ 2042 w 2042"/>
                  <a:gd name="T11" fmla="*/ 3302 h 5026"/>
                  <a:gd name="T12" fmla="*/ 1021 w 2042"/>
                  <a:gd name="T13" fmla="*/ 0 h 5026"/>
                  <a:gd name="T14" fmla="*/ 0 w 2042"/>
                  <a:gd name="T15" fmla="*/ 0 h 5026"/>
                  <a:gd name="T16" fmla="*/ 2042 w 2042"/>
                  <a:gd name="T17" fmla="*/ 5026 h 5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2042" h="5026">
                    <a:moveTo>
                      <a:pt x="1021" y="0"/>
                    </a:moveTo>
                    <a:cubicBezTo>
                      <a:pt x="1021" y="0"/>
                      <a:pt x="1021" y="0"/>
                      <a:pt x="1021" y="0"/>
                    </a:cubicBezTo>
                    <a:cubicBezTo>
                      <a:pt x="423" y="743"/>
                      <a:pt x="0" y="2164"/>
                      <a:pt x="0" y="3302"/>
                    </a:cubicBezTo>
                    <a:cubicBezTo>
                      <a:pt x="0" y="4577"/>
                      <a:pt x="18" y="5011"/>
                      <a:pt x="1021" y="5026"/>
                    </a:cubicBezTo>
                    <a:cubicBezTo>
                      <a:pt x="1021" y="5026"/>
                      <a:pt x="1021" y="5026"/>
                      <a:pt x="1021" y="5026"/>
                    </a:cubicBezTo>
                    <a:cubicBezTo>
                      <a:pt x="2024" y="5011"/>
                      <a:pt x="2042" y="4577"/>
                      <a:pt x="2042" y="3302"/>
                    </a:cubicBezTo>
                    <a:cubicBezTo>
                      <a:pt x="2042" y="2164"/>
                      <a:pt x="1619" y="743"/>
                      <a:pt x="1021" y="0"/>
                    </a:cubicBezTo>
                    <a:close/>
                  </a:path>
                </a:pathLst>
              </a:custGeom>
              <a:solidFill>
                <a:srgbClr val="EFE5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62">
                <a:extLst>
                  <a:ext uri="{FF2B5EF4-FFF2-40B4-BE49-F238E27FC236}">
                    <a16:creationId xmlns:a16="http://schemas.microsoft.com/office/drawing/2014/main" id="{73B26ADF-EA9E-4281-8246-1256DE6D9446}"/>
                  </a:ext>
                </a:extLst>
              </p:cNvPr>
              <p:cNvSpPr/>
              <p:nvPr/>
            </p:nvSpPr>
            <p:spPr bwMode="auto">
              <a:xfrm>
                <a:off x="405326" y="896972"/>
                <a:ext cx="525422" cy="397820"/>
              </a:xfrm>
              <a:custGeom>
                <a:avLst/>
                <a:gdLst>
                  <a:gd name="T0" fmla="*/ 0 w 2042"/>
                  <a:gd name="T1" fmla="*/ 0 h 1546"/>
                  <a:gd name="T2" fmla="*/ 1021 w 2042"/>
                  <a:gd name="T3" fmla="*/ 1546 h 1546"/>
                  <a:gd name="T4" fmla="*/ 1021 w 2042"/>
                  <a:gd name="T5" fmla="*/ 1546 h 1546"/>
                  <a:gd name="T6" fmla="*/ 2042 w 2042"/>
                  <a:gd name="T7" fmla="*/ 0 h 1546"/>
                  <a:gd name="T8" fmla="*/ 0 w 2042"/>
                  <a:gd name="T9" fmla="*/ 0 h 1546"/>
                  <a:gd name="T10" fmla="*/ 0 w 2042"/>
                  <a:gd name="T11" fmla="*/ 0 h 1546"/>
                  <a:gd name="T12" fmla="*/ 2042 w 2042"/>
                  <a:gd name="T13" fmla="*/ 1546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2042" h="1546">
                    <a:moveTo>
                      <a:pt x="0" y="0"/>
                    </a:moveTo>
                    <a:cubicBezTo>
                      <a:pt x="4" y="1138"/>
                      <a:pt x="66" y="1532"/>
                      <a:pt x="1021" y="1546"/>
                    </a:cubicBezTo>
                    <a:cubicBezTo>
                      <a:pt x="1021" y="1546"/>
                      <a:pt x="1021" y="1546"/>
                      <a:pt x="1021" y="1546"/>
                    </a:cubicBezTo>
                    <a:cubicBezTo>
                      <a:pt x="1976" y="1532"/>
                      <a:pt x="2038" y="1138"/>
                      <a:pt x="204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63">
                <a:extLst>
                  <a:ext uri="{FF2B5EF4-FFF2-40B4-BE49-F238E27FC236}">
                    <a16:creationId xmlns:a16="http://schemas.microsoft.com/office/drawing/2014/main" id="{01052FC4-3A43-4DE7-ACB0-654AB360F910}"/>
                  </a:ext>
                </a:extLst>
              </p:cNvPr>
              <p:cNvSpPr/>
              <p:nvPr/>
            </p:nvSpPr>
            <p:spPr bwMode="auto">
              <a:xfrm>
                <a:off x="532928" y="0"/>
                <a:ext cx="270217" cy="236441"/>
              </a:xfrm>
              <a:custGeom>
                <a:avLst/>
                <a:gdLst>
                  <a:gd name="T0" fmla="*/ 1051 w 1051"/>
                  <a:gd name="T1" fmla="*/ 921 h 921"/>
                  <a:gd name="T2" fmla="*/ 525 w 1051"/>
                  <a:gd name="T3" fmla="*/ 0 h 921"/>
                  <a:gd name="T4" fmla="*/ 525 w 1051"/>
                  <a:gd name="T5" fmla="*/ 0 h 921"/>
                  <a:gd name="T6" fmla="*/ 0 w 1051"/>
                  <a:gd name="T7" fmla="*/ 921 h 921"/>
                  <a:gd name="T8" fmla="*/ 1051 w 1051"/>
                  <a:gd name="T9" fmla="*/ 921 h 921"/>
                  <a:gd name="T10" fmla="*/ 0 w 1051"/>
                  <a:gd name="T11" fmla="*/ 0 h 921"/>
                  <a:gd name="T12" fmla="*/ 1051 w 1051"/>
                  <a:gd name="T13" fmla="*/ 921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1051" h="921">
                    <a:moveTo>
                      <a:pt x="1051" y="921"/>
                    </a:moveTo>
                    <a:cubicBezTo>
                      <a:pt x="900" y="563"/>
                      <a:pt x="722" y="245"/>
                      <a:pt x="525" y="0"/>
                    </a:cubicBezTo>
                    <a:cubicBezTo>
                      <a:pt x="525" y="0"/>
                      <a:pt x="525" y="0"/>
                      <a:pt x="525" y="0"/>
                    </a:cubicBezTo>
                    <a:cubicBezTo>
                      <a:pt x="328" y="245"/>
                      <a:pt x="150" y="563"/>
                      <a:pt x="0" y="921"/>
                    </a:cubicBezTo>
                    <a:lnTo>
                      <a:pt x="1051" y="9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64">
                <a:extLst>
                  <a:ext uri="{FF2B5EF4-FFF2-40B4-BE49-F238E27FC236}">
                    <a16:creationId xmlns:a16="http://schemas.microsoft.com/office/drawing/2014/main" id="{D376AEF4-41C4-4AEE-AEAE-B3A22F26215D}"/>
                  </a:ext>
                </a:extLst>
              </p:cNvPr>
              <p:cNvSpPr/>
              <p:nvPr/>
            </p:nvSpPr>
            <p:spPr bwMode="auto">
              <a:xfrm>
                <a:off x="562952" y="0"/>
                <a:ext cx="221429" cy="198911"/>
              </a:xfrm>
              <a:custGeom>
                <a:avLst/>
                <a:gdLst>
                  <a:gd name="T0" fmla="*/ 398 w 870"/>
                  <a:gd name="T1" fmla="*/ 219 h 769"/>
                  <a:gd name="T2" fmla="*/ 398 w 870"/>
                  <a:gd name="T3" fmla="*/ 219 h 769"/>
                  <a:gd name="T4" fmla="*/ 870 w 870"/>
                  <a:gd name="T5" fmla="*/ 769 h 769"/>
                  <a:gd name="T6" fmla="*/ 411 w 870"/>
                  <a:gd name="T7" fmla="*/ 0 h 769"/>
                  <a:gd name="T8" fmla="*/ 411 w 870"/>
                  <a:gd name="T9" fmla="*/ 0 h 769"/>
                  <a:gd name="T10" fmla="*/ 0 w 870"/>
                  <a:gd name="T11" fmla="*/ 668 h 769"/>
                  <a:gd name="T12" fmla="*/ 398 w 870"/>
                  <a:gd name="T13" fmla="*/ 219 h 769"/>
                  <a:gd name="T14" fmla="*/ 0 w 870"/>
                  <a:gd name="T15" fmla="*/ 0 h 769"/>
                  <a:gd name="T16" fmla="*/ 870 w 870"/>
                  <a:gd name="T17" fmla="*/ 76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870" h="769">
                    <a:moveTo>
                      <a:pt x="398" y="219"/>
                    </a:moveTo>
                    <a:cubicBezTo>
                      <a:pt x="398" y="219"/>
                      <a:pt x="398" y="219"/>
                      <a:pt x="398" y="219"/>
                    </a:cubicBezTo>
                    <a:cubicBezTo>
                      <a:pt x="567" y="375"/>
                      <a:pt x="725" y="562"/>
                      <a:pt x="870" y="769"/>
                    </a:cubicBezTo>
                    <a:cubicBezTo>
                      <a:pt x="735" y="473"/>
                      <a:pt x="580" y="209"/>
                      <a:pt x="411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262" y="185"/>
                      <a:pt x="123" y="413"/>
                      <a:pt x="0" y="668"/>
                    </a:cubicBezTo>
                    <a:cubicBezTo>
                      <a:pt x="124" y="501"/>
                      <a:pt x="258" y="349"/>
                      <a:pt x="398" y="219"/>
                    </a:cubicBezTo>
                    <a:close/>
                  </a:path>
                </a:pathLst>
              </a:custGeom>
              <a:solidFill>
                <a:srgbClr val="F4BF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65">
                <a:extLst>
                  <a:ext uri="{FF2B5EF4-FFF2-40B4-BE49-F238E27FC236}">
                    <a16:creationId xmlns:a16="http://schemas.microsoft.com/office/drawing/2014/main" id="{1EACAC8F-1563-4138-BB76-04EBC5CFF0E8}"/>
                  </a:ext>
                </a:extLst>
              </p:cNvPr>
              <p:cNvSpPr/>
              <p:nvPr/>
            </p:nvSpPr>
            <p:spPr bwMode="auto">
              <a:xfrm>
                <a:off x="424092" y="1148423"/>
                <a:ext cx="487892" cy="146369"/>
              </a:xfrm>
              <a:custGeom>
                <a:avLst/>
                <a:gdLst>
                  <a:gd name="T0" fmla="*/ 0 w 1900"/>
                  <a:gd name="T1" fmla="*/ 0 h 568"/>
                  <a:gd name="T2" fmla="*/ 950 w 1900"/>
                  <a:gd name="T3" fmla="*/ 568 h 568"/>
                  <a:gd name="T4" fmla="*/ 950 w 1900"/>
                  <a:gd name="T5" fmla="*/ 568 h 568"/>
                  <a:gd name="T6" fmla="*/ 1900 w 1900"/>
                  <a:gd name="T7" fmla="*/ 0 h 568"/>
                  <a:gd name="T8" fmla="*/ 0 w 1900"/>
                  <a:gd name="T9" fmla="*/ 0 h 568"/>
                  <a:gd name="T10" fmla="*/ 0 w 1900"/>
                  <a:gd name="T11" fmla="*/ 0 h 568"/>
                  <a:gd name="T12" fmla="*/ 1900 w 1900"/>
                  <a:gd name="T13" fmla="*/ 5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T10" t="T11" r="T12" b="T13"/>
                <a:pathLst>
                  <a:path w="1900" h="568">
                    <a:moveTo>
                      <a:pt x="0" y="0"/>
                    </a:moveTo>
                    <a:cubicBezTo>
                      <a:pt x="102" y="400"/>
                      <a:pt x="349" y="559"/>
                      <a:pt x="950" y="568"/>
                    </a:cubicBezTo>
                    <a:cubicBezTo>
                      <a:pt x="950" y="568"/>
                      <a:pt x="950" y="568"/>
                      <a:pt x="950" y="568"/>
                    </a:cubicBezTo>
                    <a:cubicBezTo>
                      <a:pt x="1551" y="559"/>
                      <a:pt x="1798" y="400"/>
                      <a:pt x="19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AE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Oval 66">
                <a:extLst>
                  <a:ext uri="{FF2B5EF4-FFF2-40B4-BE49-F238E27FC236}">
                    <a16:creationId xmlns:a16="http://schemas.microsoft.com/office/drawing/2014/main" id="{499368CD-1567-4CD5-97CA-9EB44C340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916" y="476634"/>
                <a:ext cx="300241" cy="300241"/>
              </a:xfrm>
              <a:prstGeom prst="ellipse">
                <a:avLst/>
              </a:prstGeom>
              <a:solidFill>
                <a:srgbClr val="109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Oval 67">
                <a:extLst>
                  <a:ext uri="{FF2B5EF4-FFF2-40B4-BE49-F238E27FC236}">
                    <a16:creationId xmlns:a16="http://schemas.microsoft.com/office/drawing/2014/main" id="{07C4F59D-4002-4359-81BA-329A6BC2E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95" y="514164"/>
                <a:ext cx="228935" cy="225181"/>
              </a:xfrm>
              <a:prstGeom prst="ellipse">
                <a:avLst/>
              </a:prstGeom>
              <a:solidFill>
                <a:srgbClr val="DDAE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Freeform 68">
                <a:extLst>
                  <a:ext uri="{FF2B5EF4-FFF2-40B4-BE49-F238E27FC236}">
                    <a16:creationId xmlns:a16="http://schemas.microsoft.com/office/drawing/2014/main" id="{4CA394FB-0E97-49E2-BF39-95EDE6D2B7CE}"/>
                  </a:ext>
                </a:extLst>
              </p:cNvPr>
              <p:cNvSpPr/>
              <p:nvPr/>
            </p:nvSpPr>
            <p:spPr bwMode="auto">
              <a:xfrm>
                <a:off x="570458" y="529176"/>
                <a:ext cx="198911" cy="146369"/>
              </a:xfrm>
              <a:custGeom>
                <a:avLst/>
                <a:gdLst>
                  <a:gd name="T0" fmla="*/ 315 w 770"/>
                  <a:gd name="T1" fmla="*/ 146 h 576"/>
                  <a:gd name="T2" fmla="*/ 725 w 770"/>
                  <a:gd name="T3" fmla="*/ 555 h 576"/>
                  <a:gd name="T4" fmla="*/ 724 w 770"/>
                  <a:gd name="T5" fmla="*/ 576 h 576"/>
                  <a:gd name="T6" fmla="*/ 770 w 770"/>
                  <a:gd name="T7" fmla="*/ 392 h 576"/>
                  <a:gd name="T8" fmla="*/ 379 w 770"/>
                  <a:gd name="T9" fmla="*/ 0 h 576"/>
                  <a:gd name="T10" fmla="*/ 0 w 770"/>
                  <a:gd name="T11" fmla="*/ 294 h 576"/>
                  <a:gd name="T12" fmla="*/ 315 w 770"/>
                  <a:gd name="T13" fmla="*/ 146 h 576"/>
                  <a:gd name="T14" fmla="*/ 0 w 770"/>
                  <a:gd name="T15" fmla="*/ 0 h 576"/>
                  <a:gd name="T16" fmla="*/ 770 w 770"/>
                  <a:gd name="T17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T14" t="T15" r="T16" b="T17"/>
                <a:pathLst>
                  <a:path w="770" h="576">
                    <a:moveTo>
                      <a:pt x="315" y="146"/>
                    </a:moveTo>
                    <a:cubicBezTo>
                      <a:pt x="541" y="146"/>
                      <a:pt x="725" y="329"/>
                      <a:pt x="725" y="555"/>
                    </a:cubicBezTo>
                    <a:cubicBezTo>
                      <a:pt x="725" y="562"/>
                      <a:pt x="724" y="569"/>
                      <a:pt x="724" y="576"/>
                    </a:cubicBezTo>
                    <a:cubicBezTo>
                      <a:pt x="753" y="521"/>
                      <a:pt x="770" y="458"/>
                      <a:pt x="770" y="392"/>
                    </a:cubicBezTo>
                    <a:cubicBezTo>
                      <a:pt x="770" y="175"/>
                      <a:pt x="595" y="0"/>
                      <a:pt x="379" y="0"/>
                    </a:cubicBezTo>
                    <a:cubicBezTo>
                      <a:pt x="196" y="0"/>
                      <a:pt x="43" y="125"/>
                      <a:pt x="0" y="294"/>
                    </a:cubicBezTo>
                    <a:cubicBezTo>
                      <a:pt x="75" y="204"/>
                      <a:pt x="188" y="146"/>
                      <a:pt x="315" y="146"/>
                    </a:cubicBezTo>
                    <a:close/>
                  </a:path>
                </a:pathLst>
              </a:custGeom>
              <a:solidFill>
                <a:srgbClr val="EFE5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07" name="文本框 13">
            <a:extLst>
              <a:ext uri="{FF2B5EF4-FFF2-40B4-BE49-F238E27FC236}">
                <a16:creationId xmlns:a16="http://schemas.microsoft.com/office/drawing/2014/main" id="{A008AA3B-112C-46C7-A156-32D124E5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32" y="6542993"/>
            <a:ext cx="23505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1600" b="1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566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2" y="384556"/>
            <a:ext cx="9179028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b="1" kern="1100" spc="150">
                <a:solidFill>
                  <a:prstClr val="white"/>
                </a:solidFill>
                <a:uFillTx/>
                <a:cs typeface="+mn-ea"/>
                <a:sym typeface="+mn-lt"/>
              </a:rPr>
              <a:t>Expected Upcoming Progression</a:t>
            </a:r>
            <a:endParaRPr lang="zh-CN" altLang="en-US" sz="4000" kern="0">
              <a:solidFill>
                <a:schemeClr val="bg1"/>
              </a:solidFill>
              <a:uFillTx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14000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5E1A9269-DD6D-47FD-BA8D-808640063F10}"/>
              </a:ext>
            </a:extLst>
          </p:cNvPr>
          <p:cNvSpPr txBox="1"/>
          <p:nvPr/>
        </p:nvSpPr>
        <p:spPr>
          <a:xfrm>
            <a:off x="736154" y="1495689"/>
            <a:ext cx="5132815" cy="4770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cs typeface="+mn-ea"/>
                <a:sym typeface="+mn-lt"/>
              </a:rPr>
              <a:t>Mobile Device (Application):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6D4ADB-24C2-4AB0-82E1-2AE64B314E61}"/>
              </a:ext>
            </a:extLst>
          </p:cNvPr>
          <p:cNvSpPr/>
          <p:nvPr/>
        </p:nvSpPr>
        <p:spPr>
          <a:xfrm>
            <a:off x="852558" y="1961609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9792FA4-BD5D-45EE-B7AF-314D6743559F}"/>
              </a:ext>
            </a:extLst>
          </p:cNvPr>
          <p:cNvSpPr/>
          <p:nvPr/>
        </p:nvSpPr>
        <p:spPr>
          <a:xfrm>
            <a:off x="942975" y="3094201"/>
            <a:ext cx="841440" cy="841440"/>
          </a:xfrm>
          <a:prstGeom prst="ellipse">
            <a:avLst/>
          </a:prstGeom>
          <a:solidFill>
            <a:srgbClr val="F9B5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B3F78D72-EB48-49FA-B46A-773277856BD9}"/>
              </a:ext>
            </a:extLst>
          </p:cNvPr>
          <p:cNvSpPr/>
          <p:nvPr/>
        </p:nvSpPr>
        <p:spPr>
          <a:xfrm>
            <a:off x="952917" y="4132739"/>
            <a:ext cx="841440" cy="841440"/>
          </a:xfrm>
          <a:prstGeom prst="ellipse">
            <a:avLst/>
          </a:prstGeom>
          <a:solidFill>
            <a:srgbClr val="148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5673B16-1239-4E49-A830-214C29D303AF}"/>
              </a:ext>
            </a:extLst>
          </p:cNvPr>
          <p:cNvSpPr/>
          <p:nvPr/>
        </p:nvSpPr>
        <p:spPr>
          <a:xfrm>
            <a:off x="952917" y="5163507"/>
            <a:ext cx="841440" cy="841440"/>
          </a:xfrm>
          <a:prstGeom prst="ellipse">
            <a:avLst/>
          </a:prstGeom>
          <a:solidFill>
            <a:srgbClr val="55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C348545-3BB9-4910-BA9C-A07422F923FF}"/>
              </a:ext>
            </a:extLst>
          </p:cNvPr>
          <p:cNvSpPr/>
          <p:nvPr/>
        </p:nvSpPr>
        <p:spPr>
          <a:xfrm>
            <a:off x="942974" y="2079336"/>
            <a:ext cx="841440" cy="841440"/>
          </a:xfrm>
          <a:prstGeom prst="ellipse">
            <a:avLst/>
          </a:prstGeom>
          <a:solidFill>
            <a:srgbClr val="F57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文本框 8">
            <a:extLst>
              <a:ext uri="{FF2B5EF4-FFF2-40B4-BE49-F238E27FC236}">
                <a16:creationId xmlns:a16="http://schemas.microsoft.com/office/drawing/2014/main" id="{CB8553C9-330B-4720-B841-CFA0D3A4ED88}"/>
              </a:ext>
            </a:extLst>
          </p:cNvPr>
          <p:cNvSpPr txBox="1"/>
          <p:nvPr/>
        </p:nvSpPr>
        <p:spPr>
          <a:xfrm>
            <a:off x="1995601" y="2252908"/>
            <a:ext cx="3342956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Search goods 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or stalls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文本框 8">
            <a:extLst>
              <a:ext uri="{FF2B5EF4-FFF2-40B4-BE49-F238E27FC236}">
                <a16:creationId xmlns:a16="http://schemas.microsoft.com/office/drawing/2014/main" id="{16CF5985-D568-46EA-AB7D-769324E86176}"/>
              </a:ext>
            </a:extLst>
          </p:cNvPr>
          <p:cNvSpPr txBox="1"/>
          <p:nvPr/>
        </p:nvSpPr>
        <p:spPr>
          <a:xfrm>
            <a:off x="2019142" y="4356198"/>
            <a:ext cx="3342956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Shopping</a:t>
            </a:r>
            <a:r>
              <a:rPr kumimoji="0" lang="en-US" altLang="zh-CN" sz="2000" b="0" i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Cart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文本框 8">
            <a:extLst>
              <a:ext uri="{FF2B5EF4-FFF2-40B4-BE49-F238E27FC236}">
                <a16:creationId xmlns:a16="http://schemas.microsoft.com/office/drawing/2014/main" id="{F2521CEA-D589-4D24-A075-4061634F7760}"/>
              </a:ext>
            </a:extLst>
          </p:cNvPr>
          <p:cNvSpPr txBox="1"/>
          <p:nvPr/>
        </p:nvSpPr>
        <p:spPr>
          <a:xfrm>
            <a:off x="1930198" y="3179396"/>
            <a:ext cx="3718933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Browse goods (sort by some order)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8">
            <a:extLst>
              <a:ext uri="{FF2B5EF4-FFF2-40B4-BE49-F238E27FC236}">
                <a16:creationId xmlns:a16="http://schemas.microsoft.com/office/drawing/2014/main" id="{BFBA3A46-849F-4AD0-A66A-F0885A05E5C2}"/>
              </a:ext>
            </a:extLst>
          </p:cNvPr>
          <p:cNvSpPr txBox="1"/>
          <p:nvPr/>
        </p:nvSpPr>
        <p:spPr>
          <a:xfrm>
            <a:off x="1995601" y="5255669"/>
            <a:ext cx="3342956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Purchasing By External Payment Gateway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1" name="图片 50" descr="社交网络的手机截图上有猫&#10;&#10;描述已自动生成">
            <a:extLst>
              <a:ext uri="{FF2B5EF4-FFF2-40B4-BE49-F238E27FC236}">
                <a16:creationId xmlns:a16="http://schemas.microsoft.com/office/drawing/2014/main" id="{AAB82E0B-F811-4C2A-9D20-3C73EA0C8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241">
            <a:off x="6443533" y="1239979"/>
            <a:ext cx="2746904" cy="4792153"/>
          </a:xfrm>
          <a:prstGeom prst="rect">
            <a:avLst/>
          </a:prstGeom>
        </p:spPr>
      </p:pic>
      <p:pic>
        <p:nvPicPr>
          <p:cNvPr id="52" name="图片 51" descr="图形用户界面, 应用程序&#10;&#10;描述已自动生成">
            <a:extLst>
              <a:ext uri="{FF2B5EF4-FFF2-40B4-BE49-F238E27FC236}">
                <a16:creationId xmlns:a16="http://schemas.microsoft.com/office/drawing/2014/main" id="{20C924DD-A1E0-4BC6-9BBA-01A7D3722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565">
            <a:off x="6415273" y="1186039"/>
            <a:ext cx="2895851" cy="4816257"/>
          </a:xfrm>
          <a:prstGeom prst="rect">
            <a:avLst/>
          </a:prstGeom>
        </p:spPr>
      </p:pic>
      <p:pic>
        <p:nvPicPr>
          <p:cNvPr id="53" name="图片 52" descr="图形用户界面, 文本, 应用程序&#10;&#10;描述已自动生成">
            <a:extLst>
              <a:ext uri="{FF2B5EF4-FFF2-40B4-BE49-F238E27FC236}">
                <a16:creationId xmlns:a16="http://schemas.microsoft.com/office/drawing/2014/main" id="{A4E9268E-55A4-4B59-B320-A54775B8F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22">
            <a:off x="6771350" y="1103417"/>
            <a:ext cx="2991627" cy="4858401"/>
          </a:xfrm>
          <a:prstGeom prst="rect">
            <a:avLst/>
          </a:prstGeom>
        </p:spPr>
      </p:pic>
      <p:pic>
        <p:nvPicPr>
          <p:cNvPr id="54" name="图片 53" descr="形状, 矩形&#10;&#10;描述已自动生成">
            <a:extLst>
              <a:ext uri="{FF2B5EF4-FFF2-40B4-BE49-F238E27FC236}">
                <a16:creationId xmlns:a16="http://schemas.microsoft.com/office/drawing/2014/main" id="{B179F464-70F7-4594-9E8C-6EEA0D82C4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90"/>
          <a:stretch/>
        </p:blipFill>
        <p:spPr>
          <a:xfrm>
            <a:off x="6662901" y="1959076"/>
            <a:ext cx="3426407" cy="3438236"/>
          </a:xfrm>
          <a:prstGeom prst="rect">
            <a:avLst/>
          </a:prstGeom>
        </p:spPr>
      </p:pic>
      <p:pic>
        <p:nvPicPr>
          <p:cNvPr id="55" name="图片 54" descr="图形用户界面, 文本, 应用程序&#10;&#10;描述已自动生成">
            <a:extLst>
              <a:ext uri="{FF2B5EF4-FFF2-40B4-BE49-F238E27FC236}">
                <a16:creationId xmlns:a16="http://schemas.microsoft.com/office/drawing/2014/main" id="{54546F48-AEC3-4119-8905-762A8CCB27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12989"/>
          <a:stretch/>
        </p:blipFill>
        <p:spPr>
          <a:xfrm>
            <a:off x="7175770" y="1177328"/>
            <a:ext cx="3364230" cy="49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35" grpId="0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22">
            <a:extLst>
              <a:ext uri="{FF2B5EF4-FFF2-40B4-BE49-F238E27FC236}">
                <a16:creationId xmlns:a16="http://schemas.microsoft.com/office/drawing/2014/main" id="{57030EB9-A0CC-4268-9CDE-3D8E9B3A4301}"/>
              </a:ext>
            </a:extLst>
          </p:cNvPr>
          <p:cNvSpPr txBox="1">
            <a:spLocks/>
          </p:cNvSpPr>
          <p:nvPr/>
        </p:nvSpPr>
        <p:spPr>
          <a:xfrm>
            <a:off x="1486972" y="384556"/>
            <a:ext cx="6432662" cy="49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ea"/>
                <a:ea typeface="+mn-ea"/>
                <a:cs typeface="+mn-cs"/>
                <a:sym typeface="Bebas Neue"/>
              </a:defRPr>
            </a:lvl1pPr>
            <a:lvl2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2pPr>
            <a:lvl3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3pPr>
            <a:lvl4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4pPr>
            <a:lvl5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5pPr>
            <a:lvl6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6pPr>
            <a:lvl7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7pPr>
            <a:lvl8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8pPr>
            <a:lvl9pPr defTabSz="609570">
              <a:defRPr sz="2667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+mn-lt"/>
                <a:ea typeface="+mn-ea"/>
                <a:cs typeface="+mn-cs"/>
                <a:sym typeface="Bebas Neue"/>
              </a:defRPr>
            </a:lvl9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4000" b="1" kern="1100" spc="15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Normal user workflow</a:t>
            </a:r>
            <a:endParaRPr kumimoji="0" lang="zh-CN" altLang="en-US" sz="4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D31EAAA-3898-46B3-BE7F-3170507842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9775" y="193045"/>
            <a:ext cx="993824" cy="993824"/>
            <a:chOff x="2848" y="1168"/>
            <a:chExt cx="1984" cy="1984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FEDE96AF-2DC3-4072-9F47-67BC44AC7CF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8" y="1168"/>
              <a:ext cx="198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E63554EE-A883-447E-89F1-B6624CF9B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166"/>
              <a:ext cx="1984" cy="1986"/>
            </a:xfrm>
            <a:prstGeom prst="ellipse">
              <a:avLst/>
            </a:prstGeom>
            <a:solidFill>
              <a:srgbClr val="FAC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C32156-2963-4A99-9FA4-37D2E1FC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20"/>
              <a:ext cx="1769" cy="1432"/>
            </a:xfrm>
            <a:custGeom>
              <a:avLst/>
              <a:gdLst>
                <a:gd name="T0" fmla="*/ 745 w 746"/>
                <a:gd name="T1" fmla="*/ 154 h 604"/>
                <a:gd name="T2" fmla="*/ 591 w 746"/>
                <a:gd name="T3" fmla="*/ 0 h 604"/>
                <a:gd name="T4" fmla="*/ 76 w 746"/>
                <a:gd name="T5" fmla="*/ 317 h 604"/>
                <a:gd name="T6" fmla="*/ 76 w 746"/>
                <a:gd name="T7" fmla="*/ 364 h 604"/>
                <a:gd name="T8" fmla="*/ 3 w 746"/>
                <a:gd name="T9" fmla="*/ 364 h 604"/>
                <a:gd name="T10" fmla="*/ 0 w 746"/>
                <a:gd name="T11" fmla="*/ 365 h 604"/>
                <a:gd name="T12" fmla="*/ 234 w 746"/>
                <a:gd name="T13" fmla="*/ 592 h 604"/>
                <a:gd name="T14" fmla="*/ 327 w 746"/>
                <a:gd name="T15" fmla="*/ 604 h 604"/>
                <a:gd name="T16" fmla="*/ 746 w 746"/>
                <a:gd name="T17" fmla="*/ 185 h 604"/>
                <a:gd name="T18" fmla="*/ 745 w 746"/>
                <a:gd name="T19" fmla="*/ 15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6" h="604">
                  <a:moveTo>
                    <a:pt x="745" y="154"/>
                  </a:moveTo>
                  <a:cubicBezTo>
                    <a:pt x="591" y="0"/>
                    <a:pt x="591" y="0"/>
                    <a:pt x="591" y="0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64"/>
                    <a:pt x="76" y="364"/>
                    <a:pt x="76" y="364"/>
                  </a:cubicBezTo>
                  <a:cubicBezTo>
                    <a:pt x="3" y="364"/>
                    <a:pt x="3" y="364"/>
                    <a:pt x="3" y="364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234" y="592"/>
                    <a:pt x="234" y="592"/>
                    <a:pt x="234" y="592"/>
                  </a:cubicBezTo>
                  <a:cubicBezTo>
                    <a:pt x="265" y="601"/>
                    <a:pt x="279" y="604"/>
                    <a:pt x="327" y="604"/>
                  </a:cubicBezTo>
                  <a:cubicBezTo>
                    <a:pt x="559" y="604"/>
                    <a:pt x="746" y="417"/>
                    <a:pt x="746" y="185"/>
                  </a:cubicBezTo>
                  <a:cubicBezTo>
                    <a:pt x="746" y="175"/>
                    <a:pt x="746" y="165"/>
                    <a:pt x="745" y="154"/>
                  </a:cubicBezTo>
                </a:path>
              </a:pathLst>
            </a:custGeom>
            <a:solidFill>
              <a:srgbClr val="EF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E03F3C9-AE97-4A06-B093-675E923F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solidFill>
              <a:srgbClr val="00A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249F804-D0DF-497E-9E6E-A637D59B1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749"/>
              <a:ext cx="1204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1C2CF47-66B1-4D3E-A564-1FE86C75A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77A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E7B387-04AA-41F2-A080-C13D63EA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2526"/>
              <a:ext cx="264" cy="14"/>
            </a:xfrm>
            <a:custGeom>
              <a:avLst/>
              <a:gdLst>
                <a:gd name="T0" fmla="*/ 264 w 264"/>
                <a:gd name="T1" fmla="*/ 0 h 14"/>
                <a:gd name="T2" fmla="*/ 0 w 264"/>
                <a:gd name="T3" fmla="*/ 0 h 14"/>
                <a:gd name="T4" fmla="*/ 15 w 264"/>
                <a:gd name="T5" fmla="*/ 14 h 14"/>
                <a:gd name="T6" fmla="*/ 264 w 264"/>
                <a:gd name="T7" fmla="*/ 12 h 14"/>
                <a:gd name="T8" fmla="*/ 264 w 26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4">
                  <a:moveTo>
                    <a:pt x="264" y="0"/>
                  </a:moveTo>
                  <a:lnTo>
                    <a:pt x="0" y="0"/>
                  </a:lnTo>
                  <a:lnTo>
                    <a:pt x="15" y="14"/>
                  </a:lnTo>
                  <a:lnTo>
                    <a:pt x="264" y="12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EDCD15C-B939-4B33-A18E-681535A0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09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C8A062C-AEDF-4C84-9DE9-79838556D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1931"/>
              <a:ext cx="911" cy="595"/>
            </a:xfrm>
            <a:custGeom>
              <a:avLst/>
              <a:gdLst>
                <a:gd name="T0" fmla="*/ 645 w 911"/>
                <a:gd name="T1" fmla="*/ 0 h 595"/>
                <a:gd name="T2" fmla="*/ 605 w 911"/>
                <a:gd name="T3" fmla="*/ 183 h 595"/>
                <a:gd name="T4" fmla="*/ 512 w 911"/>
                <a:gd name="T5" fmla="*/ 88 h 595"/>
                <a:gd name="T6" fmla="*/ 465 w 911"/>
                <a:gd name="T7" fmla="*/ 273 h 595"/>
                <a:gd name="T8" fmla="*/ 375 w 911"/>
                <a:gd name="T9" fmla="*/ 180 h 595"/>
                <a:gd name="T10" fmla="*/ 323 w 911"/>
                <a:gd name="T11" fmla="*/ 225 h 595"/>
                <a:gd name="T12" fmla="*/ 240 w 911"/>
                <a:gd name="T13" fmla="*/ 143 h 595"/>
                <a:gd name="T14" fmla="*/ 188 w 911"/>
                <a:gd name="T15" fmla="*/ 339 h 595"/>
                <a:gd name="T16" fmla="*/ 109 w 911"/>
                <a:gd name="T17" fmla="*/ 256 h 595"/>
                <a:gd name="T18" fmla="*/ 57 w 911"/>
                <a:gd name="T19" fmla="*/ 455 h 595"/>
                <a:gd name="T20" fmla="*/ 0 w 911"/>
                <a:gd name="T21" fmla="*/ 503 h 595"/>
                <a:gd name="T22" fmla="*/ 57 w 911"/>
                <a:gd name="T23" fmla="*/ 576 h 595"/>
                <a:gd name="T24" fmla="*/ 176 w 911"/>
                <a:gd name="T25" fmla="*/ 579 h 595"/>
                <a:gd name="T26" fmla="*/ 192 w 911"/>
                <a:gd name="T27" fmla="*/ 595 h 595"/>
                <a:gd name="T28" fmla="*/ 456 w 911"/>
                <a:gd name="T29" fmla="*/ 595 h 595"/>
                <a:gd name="T30" fmla="*/ 456 w 911"/>
                <a:gd name="T31" fmla="*/ 579 h 595"/>
                <a:gd name="T32" fmla="*/ 560 w 911"/>
                <a:gd name="T33" fmla="*/ 581 h 595"/>
                <a:gd name="T34" fmla="*/ 560 w 911"/>
                <a:gd name="T35" fmla="*/ 579 h 595"/>
                <a:gd name="T36" fmla="*/ 614 w 911"/>
                <a:gd name="T37" fmla="*/ 579 h 595"/>
                <a:gd name="T38" fmla="*/ 614 w 911"/>
                <a:gd name="T39" fmla="*/ 579 h 595"/>
                <a:gd name="T40" fmla="*/ 911 w 911"/>
                <a:gd name="T41" fmla="*/ 576 h 595"/>
                <a:gd name="T42" fmla="*/ 911 w 911"/>
                <a:gd name="T43" fmla="*/ 271 h 595"/>
                <a:gd name="T44" fmla="*/ 645 w 911"/>
                <a:gd name="T45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1" h="595">
                  <a:moveTo>
                    <a:pt x="645" y="0"/>
                  </a:moveTo>
                  <a:lnTo>
                    <a:pt x="605" y="183"/>
                  </a:lnTo>
                  <a:lnTo>
                    <a:pt x="512" y="88"/>
                  </a:lnTo>
                  <a:lnTo>
                    <a:pt x="465" y="273"/>
                  </a:lnTo>
                  <a:lnTo>
                    <a:pt x="375" y="180"/>
                  </a:lnTo>
                  <a:lnTo>
                    <a:pt x="323" y="225"/>
                  </a:lnTo>
                  <a:lnTo>
                    <a:pt x="240" y="143"/>
                  </a:lnTo>
                  <a:lnTo>
                    <a:pt x="188" y="339"/>
                  </a:lnTo>
                  <a:lnTo>
                    <a:pt x="109" y="256"/>
                  </a:lnTo>
                  <a:lnTo>
                    <a:pt x="57" y="455"/>
                  </a:lnTo>
                  <a:lnTo>
                    <a:pt x="0" y="503"/>
                  </a:lnTo>
                  <a:lnTo>
                    <a:pt x="57" y="576"/>
                  </a:lnTo>
                  <a:lnTo>
                    <a:pt x="176" y="579"/>
                  </a:lnTo>
                  <a:lnTo>
                    <a:pt x="192" y="595"/>
                  </a:lnTo>
                  <a:lnTo>
                    <a:pt x="456" y="595"/>
                  </a:lnTo>
                  <a:lnTo>
                    <a:pt x="456" y="579"/>
                  </a:lnTo>
                  <a:lnTo>
                    <a:pt x="560" y="581"/>
                  </a:lnTo>
                  <a:lnTo>
                    <a:pt x="560" y="579"/>
                  </a:lnTo>
                  <a:lnTo>
                    <a:pt x="614" y="579"/>
                  </a:lnTo>
                  <a:lnTo>
                    <a:pt x="614" y="579"/>
                  </a:lnTo>
                  <a:lnTo>
                    <a:pt x="911" y="576"/>
                  </a:lnTo>
                  <a:lnTo>
                    <a:pt x="911" y="271"/>
                  </a:lnTo>
                  <a:lnTo>
                    <a:pt x="6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262857F-D4DD-438F-93F3-EA2D3B71A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2185"/>
              <a:ext cx="105" cy="246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2675BFF-6700-4A7A-AC0A-27EDAE40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" y="2071"/>
              <a:ext cx="94" cy="360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DCE573E4-A3B3-4382-ABCD-F4A2A928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" y="2109"/>
              <a:ext cx="104" cy="322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1ABD1A4D-0DF8-4E79-8AB0-ADF5BAE8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" y="2014"/>
              <a:ext cx="114" cy="417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A0AC2ED8-5973-45E2-85D3-C0288E93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" y="1938"/>
              <a:ext cx="95" cy="493"/>
            </a:xfrm>
            <a:prstGeom prst="rect">
              <a:avLst/>
            </a:prstGeom>
            <a:solidFill>
              <a:srgbClr val="55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CD7F4CE-A735-45B6-A1F5-CFFF81830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2555"/>
              <a:ext cx="1574" cy="49"/>
            </a:xfrm>
            <a:custGeom>
              <a:avLst/>
              <a:gdLst>
                <a:gd name="T0" fmla="*/ 0 w 664"/>
                <a:gd name="T1" fmla="*/ 0 h 21"/>
                <a:gd name="T2" fmla="*/ 0 w 664"/>
                <a:gd name="T3" fmla="*/ 10 h 21"/>
                <a:gd name="T4" fmla="*/ 32 w 664"/>
                <a:gd name="T5" fmla="*/ 21 h 21"/>
                <a:gd name="T6" fmla="*/ 641 w 664"/>
                <a:gd name="T7" fmla="*/ 21 h 21"/>
                <a:gd name="T8" fmla="*/ 664 w 664"/>
                <a:gd name="T9" fmla="*/ 10 h 21"/>
                <a:gd name="T10" fmla="*/ 664 w 664"/>
                <a:gd name="T11" fmla="*/ 0 h 21"/>
                <a:gd name="T12" fmla="*/ 0 w 66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21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0" y="21"/>
                    <a:pt x="32" y="21"/>
                  </a:cubicBezTo>
                  <a:cubicBezTo>
                    <a:pt x="54" y="21"/>
                    <a:pt x="641" y="21"/>
                    <a:pt x="641" y="21"/>
                  </a:cubicBezTo>
                  <a:cubicBezTo>
                    <a:pt x="641" y="21"/>
                    <a:pt x="657" y="15"/>
                    <a:pt x="664" y="10"/>
                  </a:cubicBezTo>
                  <a:cubicBezTo>
                    <a:pt x="664" y="0"/>
                    <a:pt x="664" y="0"/>
                    <a:pt x="6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F27DB2-0039-4056-97A3-D3BAA7A45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A2752F-26EE-4687-8849-81494428E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A15E19B-4632-4981-8743-67BF1C80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29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6F978E4-C5DA-4715-9FF5-2CC5CD0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1711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FFCC9A5-3FFF-436C-BB28-74815F7E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1711"/>
              <a:ext cx="956" cy="844"/>
            </a:xfrm>
            <a:custGeom>
              <a:avLst/>
              <a:gdLst>
                <a:gd name="T0" fmla="*/ 394 w 403"/>
                <a:gd name="T1" fmla="*/ 0 h 356"/>
                <a:gd name="T2" fmla="*/ 0 w 403"/>
                <a:gd name="T3" fmla="*/ 0 h 356"/>
                <a:gd name="T4" fmla="*/ 25 w 403"/>
                <a:gd name="T5" fmla="*/ 24 h 356"/>
                <a:gd name="T6" fmla="*/ 383 w 403"/>
                <a:gd name="T7" fmla="*/ 24 h 356"/>
                <a:gd name="T8" fmla="*/ 383 w 403"/>
                <a:gd name="T9" fmla="*/ 336 h 356"/>
                <a:gd name="T10" fmla="*/ 358 w 403"/>
                <a:gd name="T11" fmla="*/ 336 h 356"/>
                <a:gd name="T12" fmla="*/ 380 w 403"/>
                <a:gd name="T13" fmla="*/ 356 h 356"/>
                <a:gd name="T14" fmla="*/ 394 w 403"/>
                <a:gd name="T15" fmla="*/ 356 h 356"/>
                <a:gd name="T16" fmla="*/ 403 w 403"/>
                <a:gd name="T17" fmla="*/ 345 h 356"/>
                <a:gd name="T18" fmla="*/ 403 w 403"/>
                <a:gd name="T19" fmla="*/ 11 h 356"/>
                <a:gd name="T20" fmla="*/ 394 w 403"/>
                <a:gd name="T21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56">
                  <a:moveTo>
                    <a:pt x="3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83" y="24"/>
                    <a:pt x="383" y="24"/>
                    <a:pt x="383" y="2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58" y="336"/>
                    <a:pt x="358" y="336"/>
                    <a:pt x="358" y="336"/>
                  </a:cubicBezTo>
                  <a:cubicBezTo>
                    <a:pt x="380" y="356"/>
                    <a:pt x="380" y="356"/>
                    <a:pt x="380" y="356"/>
                  </a:cubicBezTo>
                  <a:cubicBezTo>
                    <a:pt x="394" y="356"/>
                    <a:pt x="394" y="356"/>
                    <a:pt x="394" y="356"/>
                  </a:cubicBezTo>
                  <a:cubicBezTo>
                    <a:pt x="400" y="356"/>
                    <a:pt x="403" y="351"/>
                    <a:pt x="403" y="345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5"/>
                    <a:pt x="400" y="0"/>
                    <a:pt x="39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B43F18D-2CD9-4151-8F66-9EEAE8DC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1716"/>
              <a:ext cx="12" cy="21"/>
            </a:xfrm>
            <a:custGeom>
              <a:avLst/>
              <a:gdLst>
                <a:gd name="T0" fmla="*/ 5 w 5"/>
                <a:gd name="T1" fmla="*/ 0 h 9"/>
                <a:gd name="T2" fmla="*/ 0 w 5"/>
                <a:gd name="T3" fmla="*/ 9 h 9"/>
                <a:gd name="T4" fmla="*/ 5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9"/>
                    <a:pt x="1" y="3"/>
                    <a:pt x="5" y="0"/>
                  </a:cubicBezTo>
                  <a:close/>
                </a:path>
              </a:pathLst>
            </a:custGeom>
            <a:solidFill>
              <a:srgbClr val="929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96138A6-D4E6-4465-AA58-BCD33692E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" y="2531"/>
              <a:ext cx="24" cy="24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9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1" y="10"/>
                    <a:pt x="10" y="9"/>
                    <a:pt x="10" y="9"/>
                  </a:cubicBezTo>
                  <a:cubicBezTo>
                    <a:pt x="5" y="9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B7037E0-5485-4BDB-AB34-2B14F24D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" y="1713"/>
              <a:ext cx="5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04CD705-327B-4927-9287-404B8D8E9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8" y="171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85937EC-2E0F-4DDB-A55B-B2366F39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1713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199F9C-AB1C-41AA-89B0-04D44BA1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4" y="1711"/>
              <a:ext cx="1206" cy="844"/>
            </a:xfrm>
            <a:custGeom>
              <a:avLst/>
              <a:gdLst>
                <a:gd name="T0" fmla="*/ 20 w 509"/>
                <a:gd name="T1" fmla="*/ 336 h 356"/>
                <a:gd name="T2" fmla="*/ 20 w 509"/>
                <a:gd name="T3" fmla="*/ 24 h 356"/>
                <a:gd name="T4" fmla="*/ 154 w 509"/>
                <a:gd name="T5" fmla="*/ 24 h 356"/>
                <a:gd name="T6" fmla="*/ 129 w 509"/>
                <a:gd name="T7" fmla="*/ 0 h 356"/>
                <a:gd name="T8" fmla="*/ 11 w 509"/>
                <a:gd name="T9" fmla="*/ 0 h 356"/>
                <a:gd name="T10" fmla="*/ 10 w 509"/>
                <a:gd name="T11" fmla="*/ 0 h 356"/>
                <a:gd name="T12" fmla="*/ 9 w 509"/>
                <a:gd name="T13" fmla="*/ 1 h 356"/>
                <a:gd name="T14" fmla="*/ 9 w 509"/>
                <a:gd name="T15" fmla="*/ 1 h 356"/>
                <a:gd name="T16" fmla="*/ 7 w 509"/>
                <a:gd name="T17" fmla="*/ 2 h 356"/>
                <a:gd name="T18" fmla="*/ 6 w 509"/>
                <a:gd name="T19" fmla="*/ 2 h 356"/>
                <a:gd name="T20" fmla="*/ 5 w 509"/>
                <a:gd name="T21" fmla="*/ 2 h 356"/>
                <a:gd name="T22" fmla="*/ 0 w 509"/>
                <a:gd name="T23" fmla="*/ 11 h 356"/>
                <a:gd name="T24" fmla="*/ 0 w 509"/>
                <a:gd name="T25" fmla="*/ 345 h 356"/>
                <a:gd name="T26" fmla="*/ 1 w 509"/>
                <a:gd name="T27" fmla="*/ 346 h 356"/>
                <a:gd name="T28" fmla="*/ 11 w 509"/>
                <a:gd name="T29" fmla="*/ 356 h 356"/>
                <a:gd name="T30" fmla="*/ 509 w 509"/>
                <a:gd name="T31" fmla="*/ 356 h 356"/>
                <a:gd name="T32" fmla="*/ 487 w 509"/>
                <a:gd name="T33" fmla="*/ 336 h 356"/>
                <a:gd name="T34" fmla="*/ 20 w 509"/>
                <a:gd name="T35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9" h="356">
                  <a:moveTo>
                    <a:pt x="20" y="336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5"/>
                    <a:pt x="0" y="11"/>
                    <a:pt x="0" y="11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45"/>
                    <a:pt x="1" y="346"/>
                    <a:pt x="1" y="346"/>
                  </a:cubicBezTo>
                  <a:cubicBezTo>
                    <a:pt x="1" y="352"/>
                    <a:pt x="6" y="356"/>
                    <a:pt x="11" y="356"/>
                  </a:cubicBezTo>
                  <a:cubicBezTo>
                    <a:pt x="509" y="356"/>
                    <a:pt x="509" y="356"/>
                    <a:pt x="509" y="356"/>
                  </a:cubicBezTo>
                  <a:cubicBezTo>
                    <a:pt x="487" y="336"/>
                    <a:pt x="487" y="336"/>
                    <a:pt x="487" y="336"/>
                  </a:cubicBezTo>
                  <a:lnTo>
                    <a:pt x="20" y="336"/>
                  </a:lnTo>
                  <a:close/>
                </a:path>
              </a:pathLst>
            </a:custGeom>
            <a:solidFill>
              <a:srgbClr val="585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6191B757-C7B2-453B-A321-83222DE65FC4}"/>
              </a:ext>
            </a:extLst>
          </p:cNvPr>
          <p:cNvSpPr/>
          <p:nvPr/>
        </p:nvSpPr>
        <p:spPr>
          <a:xfrm>
            <a:off x="11312850" y="6451600"/>
            <a:ext cx="252000" cy="25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B266DAA-D553-46AD-B1C1-C503DD4938FA}"/>
              </a:ext>
            </a:extLst>
          </p:cNvPr>
          <p:cNvSpPr/>
          <p:nvPr/>
        </p:nvSpPr>
        <p:spPr>
          <a:xfrm>
            <a:off x="10863425" y="6451600"/>
            <a:ext cx="252000" cy="25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C480687-222C-400E-A596-C74EB259EDD3}"/>
              </a:ext>
            </a:extLst>
          </p:cNvPr>
          <p:cNvSpPr/>
          <p:nvPr/>
        </p:nvSpPr>
        <p:spPr>
          <a:xfrm>
            <a:off x="10400427" y="6451600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D289E85-CF8B-4775-8617-5F26F9AF9498}"/>
              </a:ext>
            </a:extLst>
          </p:cNvPr>
          <p:cNvSpPr/>
          <p:nvPr/>
        </p:nvSpPr>
        <p:spPr>
          <a:xfrm>
            <a:off x="11762275" y="6451600"/>
            <a:ext cx="252000" cy="252000"/>
          </a:xfrm>
          <a:prstGeom prst="ellipse">
            <a:avLst/>
          </a:prstGeom>
          <a:solidFill>
            <a:srgbClr val="EF6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EA7B65F0-12DD-4061-9BCC-D965EB18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42" y="1284686"/>
            <a:ext cx="780009" cy="1092013"/>
          </a:xfrm>
          <a:prstGeom prst="rect">
            <a:avLst/>
          </a:prstGeom>
        </p:spPr>
      </p:pic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C865F735-D1C0-4530-A68A-F68065A2487B}"/>
              </a:ext>
            </a:extLst>
          </p:cNvPr>
          <p:cNvSpPr txBox="1"/>
          <p:nvPr/>
        </p:nvSpPr>
        <p:spPr>
          <a:xfrm>
            <a:off x="885869" y="2497614"/>
            <a:ext cx="1128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goods</a:t>
            </a:r>
            <a:endParaRPr lang="zh-TW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CC72D5D6-5E7E-49C1-B570-5EE5E0B75954}"/>
              </a:ext>
            </a:extLst>
          </p:cNvPr>
          <p:cNvCxnSpPr>
            <a:cxnSpLocks/>
          </p:cNvCxnSpPr>
          <p:nvPr/>
        </p:nvCxnSpPr>
        <p:spPr>
          <a:xfrm>
            <a:off x="2007769" y="1823783"/>
            <a:ext cx="990525" cy="0"/>
          </a:xfrm>
          <a:prstGeom prst="straightConnector1">
            <a:avLst/>
          </a:prstGeom>
          <a:ln w="63500">
            <a:solidFill>
              <a:schemeClr val="accent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圖片 132">
            <a:extLst>
              <a:ext uri="{FF2B5EF4-FFF2-40B4-BE49-F238E27FC236}">
                <a16:creationId xmlns:a16="http://schemas.microsoft.com/office/drawing/2014/main" id="{2BEB42C4-92A9-4234-9622-436A88FF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87" y="1340310"/>
            <a:ext cx="1385347" cy="1011523"/>
          </a:xfrm>
          <a:prstGeom prst="rect">
            <a:avLst/>
          </a:prstGeom>
        </p:spPr>
      </p:pic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F3A7BF00-BE4B-4371-8BB7-21BACA46F453}"/>
              </a:ext>
            </a:extLst>
          </p:cNvPr>
          <p:cNvSpPr txBox="1"/>
          <p:nvPr/>
        </p:nvSpPr>
        <p:spPr>
          <a:xfrm>
            <a:off x="3332555" y="2530651"/>
            <a:ext cx="1670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to shopping cart</a:t>
            </a:r>
            <a:endParaRPr lang="zh-TW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00991501-607C-4F9E-BE69-1420A626F319}"/>
              </a:ext>
            </a:extLst>
          </p:cNvPr>
          <p:cNvCxnSpPr>
            <a:cxnSpLocks/>
          </p:cNvCxnSpPr>
          <p:nvPr/>
        </p:nvCxnSpPr>
        <p:spPr>
          <a:xfrm>
            <a:off x="5312946" y="1927260"/>
            <a:ext cx="987558" cy="0"/>
          </a:xfrm>
          <a:prstGeom prst="straightConnector1">
            <a:avLst/>
          </a:prstGeom>
          <a:ln w="63500">
            <a:solidFill>
              <a:schemeClr val="accent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圖片 135">
            <a:extLst>
              <a:ext uri="{FF2B5EF4-FFF2-40B4-BE49-F238E27FC236}">
                <a16:creationId xmlns:a16="http://schemas.microsoft.com/office/drawing/2014/main" id="{8EE268A9-AAC9-4A7F-AF86-D3BBE5C3B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797" y="1260865"/>
            <a:ext cx="1358838" cy="1236747"/>
          </a:xfrm>
          <a:prstGeom prst="rect">
            <a:avLst/>
          </a:prstGeom>
        </p:spPr>
      </p:pic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495F4CCC-E761-4D62-A331-80529E9BDBEE}"/>
              </a:ext>
            </a:extLst>
          </p:cNvPr>
          <p:cNvSpPr txBox="1"/>
          <p:nvPr/>
        </p:nvSpPr>
        <p:spPr>
          <a:xfrm>
            <a:off x="6412189" y="2593892"/>
            <a:ext cx="2112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 payment method</a:t>
            </a:r>
          </a:p>
        </p:txBody>
      </p:sp>
      <p:pic>
        <p:nvPicPr>
          <p:cNvPr id="138" name="圖片 137">
            <a:extLst>
              <a:ext uri="{FF2B5EF4-FFF2-40B4-BE49-F238E27FC236}">
                <a16:creationId xmlns:a16="http://schemas.microsoft.com/office/drawing/2014/main" id="{3DE5A0FB-14BA-437C-A975-73030FD7D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621" y="4525651"/>
            <a:ext cx="1143082" cy="1174971"/>
          </a:xfrm>
          <a:prstGeom prst="rect">
            <a:avLst/>
          </a:prstGeom>
        </p:spPr>
      </p:pic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2408DE22-306A-43EB-9C07-A094519B07F8}"/>
              </a:ext>
            </a:extLst>
          </p:cNvPr>
          <p:cNvCxnSpPr>
            <a:cxnSpLocks/>
          </p:cNvCxnSpPr>
          <p:nvPr/>
        </p:nvCxnSpPr>
        <p:spPr>
          <a:xfrm>
            <a:off x="8742514" y="1913214"/>
            <a:ext cx="888978" cy="14046"/>
          </a:xfrm>
          <a:prstGeom prst="straightConnector1">
            <a:avLst/>
          </a:prstGeom>
          <a:ln w="63500">
            <a:solidFill>
              <a:schemeClr val="accent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CD51F47D-C927-4BEE-B340-7DC0FBFA125E}"/>
              </a:ext>
            </a:extLst>
          </p:cNvPr>
          <p:cNvSpPr txBox="1"/>
          <p:nvPr/>
        </p:nvSpPr>
        <p:spPr>
          <a:xfrm>
            <a:off x="7256621" y="5864090"/>
            <a:ext cx="103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Order</a:t>
            </a:r>
          </a:p>
        </p:txBody>
      </p:sp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92CE0707-FFA5-49E8-A007-B967AD59493F}"/>
              </a:ext>
            </a:extLst>
          </p:cNvPr>
          <p:cNvCxnSpPr>
            <a:cxnSpLocks/>
          </p:cNvCxnSpPr>
          <p:nvPr/>
        </p:nvCxnSpPr>
        <p:spPr>
          <a:xfrm flipH="1">
            <a:off x="2622053" y="5242175"/>
            <a:ext cx="1147713" cy="0"/>
          </a:xfrm>
          <a:prstGeom prst="straightConnector1">
            <a:avLst/>
          </a:prstGeom>
          <a:ln w="63500">
            <a:solidFill>
              <a:schemeClr val="accent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圖片 141">
            <a:extLst>
              <a:ext uri="{FF2B5EF4-FFF2-40B4-BE49-F238E27FC236}">
                <a16:creationId xmlns:a16="http://schemas.microsoft.com/office/drawing/2014/main" id="{844C3FCA-11FF-407D-B769-1D50B7D19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8242" y="4525651"/>
            <a:ext cx="1958462" cy="1211384"/>
          </a:xfrm>
          <a:prstGeom prst="rect">
            <a:avLst/>
          </a:prstGeom>
        </p:spPr>
      </p:pic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2F122F8A-E384-4A1D-8BE3-9A74D9CE2A84}"/>
              </a:ext>
            </a:extLst>
          </p:cNvPr>
          <p:cNvSpPr txBox="1"/>
          <p:nvPr/>
        </p:nvSpPr>
        <p:spPr>
          <a:xfrm>
            <a:off x="10541891" y="5909967"/>
            <a:ext cx="97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Checkout</a:t>
            </a:r>
          </a:p>
        </p:txBody>
      </p: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133C99E-58D1-41EC-9FB1-E45EAF17EA9A}"/>
              </a:ext>
            </a:extLst>
          </p:cNvPr>
          <p:cNvCxnSpPr>
            <a:cxnSpLocks/>
          </p:cNvCxnSpPr>
          <p:nvPr/>
        </p:nvCxnSpPr>
        <p:spPr>
          <a:xfrm flipH="1">
            <a:off x="8664852" y="5136743"/>
            <a:ext cx="1147713" cy="0"/>
          </a:xfrm>
          <a:prstGeom prst="straightConnector1">
            <a:avLst/>
          </a:prstGeom>
          <a:ln w="63500">
            <a:solidFill>
              <a:schemeClr val="accent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圖片 144">
            <a:extLst>
              <a:ext uri="{FF2B5EF4-FFF2-40B4-BE49-F238E27FC236}">
                <a16:creationId xmlns:a16="http://schemas.microsoft.com/office/drawing/2014/main" id="{A904A881-4E27-41C0-A601-56D49F09F8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235" y="3145170"/>
            <a:ext cx="1103189" cy="778105"/>
          </a:xfrm>
          <a:prstGeom prst="rect">
            <a:avLst/>
          </a:prstGeom>
        </p:spPr>
      </p:pic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A8F39C4D-E535-4E58-9930-E77A5E893C6A}"/>
              </a:ext>
            </a:extLst>
          </p:cNvPr>
          <p:cNvSpPr txBox="1"/>
          <p:nvPr/>
        </p:nvSpPr>
        <p:spPr>
          <a:xfrm>
            <a:off x="1339440" y="5805434"/>
            <a:ext cx="72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Walk-In</a:t>
            </a:r>
          </a:p>
        </p:txBody>
      </p: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4232C1BC-AEB6-452A-B2D1-EDEE9C983F82}"/>
              </a:ext>
            </a:extLst>
          </p:cNvPr>
          <p:cNvCxnSpPr>
            <a:cxnSpLocks/>
          </p:cNvCxnSpPr>
          <p:nvPr/>
        </p:nvCxnSpPr>
        <p:spPr>
          <a:xfrm flipH="1">
            <a:off x="10967473" y="2939037"/>
            <a:ext cx="1" cy="1372283"/>
          </a:xfrm>
          <a:prstGeom prst="straightConnector1">
            <a:avLst/>
          </a:prstGeom>
          <a:ln w="63500">
            <a:solidFill>
              <a:schemeClr val="accent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圖片 147">
            <a:extLst>
              <a:ext uri="{FF2B5EF4-FFF2-40B4-BE49-F238E27FC236}">
                <a16:creationId xmlns:a16="http://schemas.microsoft.com/office/drawing/2014/main" id="{96B99A34-BF7C-4742-A918-1FDF698811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2449" y="1340310"/>
            <a:ext cx="1101952" cy="1063151"/>
          </a:xfrm>
          <a:prstGeom prst="rect">
            <a:avLst/>
          </a:prstGeom>
        </p:spPr>
      </p:pic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92A3368A-206B-4FDD-BFFF-525B624F562C}"/>
              </a:ext>
            </a:extLst>
          </p:cNvPr>
          <p:cNvSpPr txBox="1"/>
          <p:nvPr/>
        </p:nvSpPr>
        <p:spPr>
          <a:xfrm>
            <a:off x="9884194" y="2603951"/>
            <a:ext cx="1958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 pickup method</a:t>
            </a:r>
          </a:p>
        </p:txBody>
      </p: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7C080F18-7476-47B8-BEF1-951C01AAA725}"/>
              </a:ext>
            </a:extLst>
          </p:cNvPr>
          <p:cNvCxnSpPr>
            <a:cxnSpLocks/>
          </p:cNvCxnSpPr>
          <p:nvPr/>
        </p:nvCxnSpPr>
        <p:spPr>
          <a:xfrm flipH="1" flipV="1">
            <a:off x="2622053" y="3800546"/>
            <a:ext cx="1147715" cy="356888"/>
          </a:xfrm>
          <a:prstGeom prst="straightConnector1">
            <a:avLst/>
          </a:prstGeom>
          <a:ln w="63500">
            <a:solidFill>
              <a:schemeClr val="accent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菱形 150">
            <a:extLst>
              <a:ext uri="{FF2B5EF4-FFF2-40B4-BE49-F238E27FC236}">
                <a16:creationId xmlns:a16="http://schemas.microsoft.com/office/drawing/2014/main" id="{4C0F7CD2-F823-409C-B095-7478B70C48D7}"/>
              </a:ext>
            </a:extLst>
          </p:cNvPr>
          <p:cNvSpPr/>
          <p:nvPr/>
        </p:nvSpPr>
        <p:spPr>
          <a:xfrm>
            <a:off x="3956346" y="4469802"/>
            <a:ext cx="1750062" cy="12308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/>
              <a:t>Delivery?</a:t>
            </a:r>
            <a:endParaRPr lang="zh-TW" altLang="en-US" sz="1400"/>
          </a:p>
        </p:txBody>
      </p: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84CF724D-B92C-42DB-8604-A734DDB2AE74}"/>
              </a:ext>
            </a:extLst>
          </p:cNvPr>
          <p:cNvCxnSpPr>
            <a:cxnSpLocks/>
          </p:cNvCxnSpPr>
          <p:nvPr/>
        </p:nvCxnSpPr>
        <p:spPr>
          <a:xfrm flipH="1">
            <a:off x="5806725" y="5161302"/>
            <a:ext cx="1147713" cy="0"/>
          </a:xfrm>
          <a:prstGeom prst="straightConnector1">
            <a:avLst/>
          </a:prstGeom>
          <a:ln w="63500">
            <a:solidFill>
              <a:schemeClr val="accent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C258BBDB-0031-4697-82C8-18569CCD8CA1}"/>
              </a:ext>
            </a:extLst>
          </p:cNvPr>
          <p:cNvSpPr txBox="1"/>
          <p:nvPr/>
        </p:nvSpPr>
        <p:spPr>
          <a:xfrm>
            <a:off x="3878399" y="4217874"/>
            <a:ext cx="462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>
                <a:solidFill>
                  <a:schemeClr val="bg1"/>
                </a:solidFill>
              </a:rPr>
              <a:t>Yes</a:t>
            </a:r>
            <a:endParaRPr lang="zh-TW" altLang="en-US" sz="1400">
              <a:solidFill>
                <a:schemeClr val="bg1"/>
              </a:solidFill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E784400C-2669-46BE-A622-92322A04DFF6}"/>
              </a:ext>
            </a:extLst>
          </p:cNvPr>
          <p:cNvSpPr txBox="1"/>
          <p:nvPr/>
        </p:nvSpPr>
        <p:spPr>
          <a:xfrm>
            <a:off x="3811821" y="560219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>
                <a:solidFill>
                  <a:schemeClr val="bg1"/>
                </a:solidFill>
              </a:rPr>
              <a:t>No</a:t>
            </a:r>
            <a:endParaRPr lang="zh-TW" altLang="en-US" sz="1400">
              <a:solidFill>
                <a:schemeClr val="bg1"/>
              </a:solidFill>
            </a:endParaRPr>
          </a:p>
        </p:txBody>
      </p:sp>
      <p:pic>
        <p:nvPicPr>
          <p:cNvPr id="155" name="圖片 154">
            <a:extLst>
              <a:ext uri="{FF2B5EF4-FFF2-40B4-BE49-F238E27FC236}">
                <a16:creationId xmlns:a16="http://schemas.microsoft.com/office/drawing/2014/main" id="{BA0F493E-4CE4-4A0C-BE41-A63220B39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5343" y="4696233"/>
            <a:ext cx="642426" cy="930138"/>
          </a:xfrm>
          <a:prstGeom prst="rect">
            <a:avLst/>
          </a:prstGeom>
        </p:spPr>
      </p:pic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F65255C0-1CD9-4C4D-A867-C0DFC734CE39}"/>
              </a:ext>
            </a:extLst>
          </p:cNvPr>
          <p:cNvSpPr txBox="1"/>
          <p:nvPr/>
        </p:nvSpPr>
        <p:spPr>
          <a:xfrm>
            <a:off x="1306225" y="4034321"/>
            <a:ext cx="882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4322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5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131" grpId="0"/>
      <p:bldP spid="134" grpId="0"/>
      <p:bldP spid="137" grpId="0"/>
      <p:bldP spid="140" grpId="0"/>
      <p:bldP spid="143" grpId="0"/>
      <p:bldP spid="146" grpId="0"/>
      <p:bldP spid="149" grpId="0"/>
      <p:bldP spid="151" grpId="0" animBg="1"/>
      <p:bldP spid="153" grpId="0"/>
      <p:bldP spid="154" grpId="0"/>
      <p:bldP spid="156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2980B9"/>
      </a:hlink>
      <a:folHlink>
        <a:srgbClr val="BFBFBF"/>
      </a:folHlink>
    </a:clrScheme>
    <a:fontScheme name="ov4b0zpm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C29869505A7345A8C0F3CA47AD92E9" ma:contentTypeVersion="4" ma:contentTypeDescription="Create a new document." ma:contentTypeScope="" ma:versionID="017ad6cd8b0ee293663e3e502bdf9474">
  <xsd:schema xmlns:xsd="http://www.w3.org/2001/XMLSchema" xmlns:xs="http://www.w3.org/2001/XMLSchema" xmlns:p="http://schemas.microsoft.com/office/2006/metadata/properties" xmlns:ns3="c89f5803-93d0-4bfd-a3fb-e061ceba9898" targetNamespace="http://schemas.microsoft.com/office/2006/metadata/properties" ma:root="true" ma:fieldsID="455bd0e67a16c2d8c994396a8b8d4d00" ns3:_="">
    <xsd:import namespace="c89f5803-93d0-4bfd-a3fb-e061ceba98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9f5803-93d0-4bfd-a3fb-e061ceba98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8A650A-D689-48FC-8DFE-64DBD110D3A8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c89f5803-93d0-4bfd-a3fb-e061ceba9898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47692D45-DDBE-487E-9477-2AD8D8DE992A}">
  <ds:schemaRefs>
    <ds:schemaRef ds:uri="c89f5803-93d0-4bfd-a3fb-e061ceba98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2FAAF99-06DF-48A6-9B01-FBC6F4CA09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</TotalTime>
  <Words>294</Words>
  <Application>Microsoft Office PowerPoint</Application>
  <PresentationFormat>Widescreen</PresentationFormat>
  <Paragraphs>106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微软雅黑</vt:lpstr>
      <vt:lpstr>Roboto condensed</vt:lpstr>
      <vt:lpstr>方正正黑简体</vt:lpstr>
      <vt:lpstr>Arial</vt:lpstr>
      <vt:lpstr>Calibri</vt:lpstr>
      <vt:lpstr>Wingdings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商业计划书</dc:title>
  <dc:creator>第一PPT</dc:creator>
  <cp:keywords>www.1ppt.com</cp:keywords>
  <dc:description>www.1ppt.com</dc:description>
  <cp:lastModifiedBy>FUNG Ka Wai (190151674)</cp:lastModifiedBy>
  <cp:revision>10</cp:revision>
  <dcterms:created xsi:type="dcterms:W3CDTF">2017-08-18T03:02:00Z</dcterms:created>
  <dcterms:modified xsi:type="dcterms:W3CDTF">2021-05-03T23:33:18Z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  <property fmtid="{D5CDD505-2E9C-101B-9397-08002B2CF9AE}" pid="3" name="ContentTypeId">
    <vt:lpwstr>0x0101007BC29869505A7345A8C0F3CA47AD92E9</vt:lpwstr>
  </property>
</Properties>
</file>